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4" r:id="rId11"/>
    <p:sldId id="265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6798DD-7AA8-614C-A2AC-9356B1E5C9A8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3A9CD6-DF11-BC4E-AC79-8F16807E1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0DFAA2-FBDF-8AD3-BDD0-0127D159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902" y="2488385"/>
            <a:ext cx="10084593" cy="4369615"/>
          </a:xfrm>
        </p:spPr>
        <p:txBody>
          <a:bodyPr anchor="t">
            <a:normAutofit/>
          </a:bodyPr>
          <a:lstStyle/>
          <a:p>
            <a:pPr lvl="2"/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преступление, главной целью которого является нарушение общественной безопасности, которое выражается в посягательстве на</a:t>
            </a:r>
            <a:r>
              <a:rPr lang="ru-RU" sz="3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just"/>
            <a:r>
              <a:rPr lang="ru-RU" sz="3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граждан, объекты критической инфраструктуры, природную среду, информационную среду, органы государственного управления, государственных и общественных деятелей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D208604-6229-B445-57D2-87C435D33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596" y="1000108"/>
            <a:ext cx="8203407" cy="10035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4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7C6DFD-442E-655B-B41D-7C22458E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Поведение при штурме ОМОНом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51821D-581B-EE8D-AC91-A0021805CD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9588" y="1714488"/>
            <a:ext cx="10515600" cy="470497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Немалое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жертв бывает при штурме захваченного здания, потому что заложники впадают в истерику и панику, бегут к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спецслужбам. Если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 поняли, что штурм начался,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необходимо: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дальше отойти от дверных проемов, окон и от самих захватчиков, так как снайперы будут стрелять именно в них.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укрыться за колонной, столом, или лягте на пол лицом вниз, при этом голову нужно закрыть руками.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коем случае нельзя бежать, в момент штурма лучше всего укрыться. </a:t>
            </a:r>
          </a:p>
          <a:p>
            <a:pPr marL="0" indent="0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Merriweather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49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B3D4FC-499F-52EC-359C-EC7CC8C20D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0073" y="809626"/>
            <a:ext cx="10515600" cy="54054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Нельзя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брать в руки оружие, бежать навстречу спецназу. При штурме они могут принять вас за террориста.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эвакуации забудьте о личных вещах и быстрее покиньте здание или транспорт.</a:t>
            </a:r>
          </a:p>
          <a:p>
            <a:pPr marL="0" indent="0" fontAlgn="base">
              <a:buNone/>
            </a:pP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После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штурма до установления личности спецслужбы могут вас допрашивать. С понимание отнеситесь к этому моменту, так как очень часто именно в это время преступники могут скрыться или смешаться с заложниками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0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" y="-1"/>
            <a:ext cx="12183151" cy="68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96A493-8AD3-149B-0454-CAA2C8EC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Поведение при обнаружении </a:t>
            </a:r>
            <a:r>
              <a:rPr lang="ru-RU" dirty="0" smtClean="0"/>
              <a:t>СВУ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1B6DE9-A400-EF93-3480-B09F919F42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Обращай внимание на оставленные сумки, портфели, пакеты, свертки или другие бесхозные предметы. В них могут находиться взрывные устройства.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Обнаружив забытую или бесхозную вещь, спроси у людей, находящихся рядом, не принадлежит ли она им. Попробуй с помощью взрослых установить, кому она принадлежит или кто ее мог оставить. Если хозяин не установлен, немедленно сообщи об этом.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подозрительный предмет найден в учреждении, то о находке обязательно должен быть оповещен руководитель учреждения (директор, завуч).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FB5C22-1CCA-EBA9-1FE1-789258AAF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42853"/>
            <a:ext cx="9913144" cy="6715148"/>
          </a:xfrm>
        </p:spPr>
        <p:txBody>
          <a:bodyPr anchor="t">
            <a:normAutofit/>
          </a:bodyPr>
          <a:lstStyle/>
          <a:p>
            <a:pPr marL="1371600" lvl="3" indent="0" rtl="1">
              <a:buNone/>
            </a:pPr>
            <a:r>
              <a:rPr lang="ru-RU" sz="3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Ни в коем случае не пытайся самостоятельно исследовать находку. Взрыватель может вызвать срабатывание взрывного устройства при любом внешнем воздействии: </a:t>
            </a:r>
            <a:r>
              <a:rPr lang="ru-RU" sz="30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нажатии, ударе, прокалывании, трении, нагреве, снятии нагрузки, даже просвечивании ярким светом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ты видел, кто оставил подозрительный предмет, запомни, как выглядит этот человек, куда он пошел. Попроси охранника школы принять меры к его задержанию.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проведении эвакуации из здания напомни учителю или другому ответственному сотруднику администрации о том, что необходимо отключить электричество, электроприборы, перекрыть водопровод и систему отопления. Двери и окна нужно оставить открытыми – это уменьшит силу взрывной волны.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inherit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59913"/>
            <a:ext cx="3021462" cy="28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2C276-E079-9C12-9EB3-9270567B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156"/>
            <a:ext cx="10515600" cy="1381126"/>
          </a:xfrm>
        </p:spPr>
        <p:txBody>
          <a:bodyPr anchor="ctr">
            <a:norm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терроризма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2308916-31F5-1AC2-3210-301C4D07FF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00108"/>
            <a:ext cx="12192000" cy="585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7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2B29FFFB-CC87-4410-0734-52EEE68D95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" y="36313"/>
            <a:ext cx="11258822" cy="667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2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B864D-CECB-1436-410A-11C45C29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терроризма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5D88B1-0A8B-B2CE-EF86-F561726543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524394"/>
          </a:xfrm>
        </p:spPr>
        <p:txBody>
          <a:bodyPr/>
          <a:lstStyle/>
          <a:p>
            <a:pPr>
              <a:buNone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Исторически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зародился не менее двух с половиной тысячи лет назад и все это время государства, различные организации, сообщества, группировки использовали террористические методы в достижении своих различных целей. Начало положил в 83 году до нашей эры древнеримский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Луций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Корнелий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Силла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9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712" y="428604"/>
            <a:ext cx="10515600" cy="56054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На протяжении нескольких тысячелетий человеческой цивилизации террористические методы использовались различными государствами, религиозными группами, политическими организациями, криминальными сообществами.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Одно из первых упоминаний о государственном терроре встречается в истории Рима. Диктатор </a:t>
            </a:r>
            <a:r>
              <a:rPr lang="ru-RU" dirty="0" err="1" smtClean="0"/>
              <a:t>Луций</a:t>
            </a:r>
            <a:r>
              <a:rPr lang="ru-RU" dirty="0" smtClean="0"/>
              <a:t> </a:t>
            </a:r>
            <a:r>
              <a:rPr lang="ru-RU" dirty="0" err="1" smtClean="0"/>
              <a:t>Корнелий</a:t>
            </a:r>
            <a:r>
              <a:rPr lang="ru-RU" dirty="0" smtClean="0"/>
              <a:t> Сулла для расправы со своими политическими соперниками и пополнения казны применил проскрипции — списки лиц, объявленных вне закона на территории Римской империи. Гражданин, убивший указанного в проскрипции человека, получал половину имущества убитого. Система проскрипций была популярна у люмпенизированных слоев населения, представителей криминала и политических аферистов.</a:t>
            </a:r>
          </a:p>
          <a:p>
            <a:endParaRPr lang="ru-RU" dirty="0"/>
          </a:p>
        </p:txBody>
      </p:sp>
      <p:sp>
        <p:nvSpPr>
          <p:cNvPr id="1026" name="AutoShape 2" descr="Иллюстрация Lucius Cornelius Sulla. (Луций Корнелий Сулла) в сти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Иллюстрация Lucius Cornelius Sulla. (Луций Корнелий Сулла) в сти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Луций КОРНЕЛИЙ СУЛЛА - все походы, завоевания - битвы, даты, войны - Крат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2224" y="980728"/>
            <a:ext cx="14001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Периодизация терроризма Нового и Новейшего времени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Политологи выделяют четыре глобальные волны терроризма Нового и Новейшего времени: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связанная с распространением в 1880-х годах в России, Европе, а затем и Северной Америке революционных идеологий (иногда объединяемых под названием анархизма, хотя ни российские народники, ни ирландские фении анархистами в строгом смысле слова не были);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связанная с антиколониальным, национально-освободительным движением XX века;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имеющая отношение к деятельности «новых левых» в 1970-е годы; 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волна, связанная с глобализацией, начавшаяся в конце 1970-х и продолжающаяся до сих пор (в том числе и современный религиозный терроризм).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A7ECA5-C8EE-9884-3E52-FE80FC62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34" y="377031"/>
            <a:ext cx="10515600" cy="62307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теракты в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5E2C1C-BDD4-F74C-A197-89A160DFF0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1026" y="1696655"/>
            <a:ext cx="10515601" cy="374501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2004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Бесланской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№1. В заложников взяли 1200 учеников.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мая 2002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взрыв в Дагестане во время парада.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 2004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Взрыв на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Замоскворецкой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линии, Московского метрополитена.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2006 года— взрыв на </a:t>
            </a:r>
            <a:r>
              <a:rPr lang="ru-R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Черкизовском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рынке в Москве.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 2011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взрыв в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Домодедово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3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авила поведения при захвате зал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215346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766871-6582-29DC-664D-3472F619FA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95604" y="1857364"/>
            <a:ext cx="5857916" cy="5889656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себя в руки, успокойтесь, не паникуйте. </a:t>
            </a:r>
            <a:endParaRPr lang="ru-RU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 голосом, не смотри террористам в глаза. </a:t>
            </a:r>
            <a:endParaRPr lang="ru-RU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Подготовьтесь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 морально к возможному суровому испытанию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выказывайте ненависть и пренебрежение к похитителям. </a:t>
            </a:r>
            <a:endParaRPr lang="ru-RU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начала (особенно в первые часы) выполняйте все указания террористов. </a:t>
            </a:r>
            <a:endParaRPr lang="ru-RU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внимание террористов своим поведением, не оказывайте активного сопротивления.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5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A2FD25-21BB-4CF5-F681-F71FB79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состояние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BD2781-7C31-040A-6838-FC7EF9644D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Реакция находящихся в заложниках различна, но в основном отмечается:</a:t>
            </a:r>
            <a:endParaRPr lang="ru-RU" dirty="0"/>
          </a:p>
          <a:p>
            <a:r>
              <a:rPr lang="ru-RU" dirty="0"/>
              <a:t>Истерика</a:t>
            </a:r>
          </a:p>
          <a:p>
            <a:r>
              <a:rPr lang="ru-RU" dirty="0"/>
              <a:t>Нервный дрожь</a:t>
            </a:r>
          </a:p>
          <a:p>
            <a:r>
              <a:rPr lang="ru-RU" dirty="0"/>
              <a:t>Агрессия </a:t>
            </a:r>
          </a:p>
          <a:p>
            <a:r>
              <a:rPr lang="ru-RU" dirty="0"/>
              <a:t>Ступор</a:t>
            </a:r>
          </a:p>
          <a:p>
            <a:r>
              <a:rPr lang="ru-RU" dirty="0"/>
              <a:t>Двигательное возбуждение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МОУ &quot;Теченская СОШ&quot; - Я оказался в заложни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2428868"/>
            <a:ext cx="4667240" cy="3495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32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</TotalTime>
  <Words>600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Abadi Extra Light</vt:lpstr>
      <vt:lpstr>Georgia</vt:lpstr>
      <vt:lpstr>inherit</vt:lpstr>
      <vt:lpstr>Merriweather</vt:lpstr>
      <vt:lpstr>Times New Roman</vt:lpstr>
      <vt:lpstr>Wingdings</vt:lpstr>
      <vt:lpstr>Wingdings 2</vt:lpstr>
      <vt:lpstr>Официальная</vt:lpstr>
      <vt:lpstr>Терроризм</vt:lpstr>
      <vt:lpstr>Направления терроризма</vt:lpstr>
      <vt:lpstr>Презентация PowerPoint</vt:lpstr>
      <vt:lpstr>История появления терроризма </vt:lpstr>
      <vt:lpstr>Презентация PowerPoint</vt:lpstr>
      <vt:lpstr>Периодизация терроризма Нового и Новейшего времени </vt:lpstr>
      <vt:lpstr> Крупные теракты в РФ</vt:lpstr>
      <vt:lpstr>Презентация PowerPoint</vt:lpstr>
      <vt:lpstr>Психологическое состояние </vt:lpstr>
      <vt:lpstr>Поведение при штурме ОМОНом</vt:lpstr>
      <vt:lpstr>Презентация PowerPoint</vt:lpstr>
      <vt:lpstr>Презентация PowerPoint</vt:lpstr>
      <vt:lpstr>Поведение при обнаружении СВУ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понятие </dc:title>
  <dc:creator>79638562799</dc:creator>
  <cp:lastModifiedBy>Пользователь</cp:lastModifiedBy>
  <cp:revision>24</cp:revision>
  <dcterms:created xsi:type="dcterms:W3CDTF">2022-04-29T11:56:59Z</dcterms:created>
  <dcterms:modified xsi:type="dcterms:W3CDTF">2022-05-10T01:50:11Z</dcterms:modified>
</cp:coreProperties>
</file>