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8" r:id="rId9"/>
    <p:sldId id="266" r:id="rId10"/>
    <p:sldId id="270" r:id="rId11"/>
    <p:sldId id="271" r:id="rId12"/>
    <p:sldId id="272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Знаете ли вы что такое киберспорт?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что такое киберспорт?</c:v>
                </c:pt>
              </c:strCache>
            </c:strRef>
          </c:tx>
          <c:dPt>
            <c:idx val="1"/>
            <c:spPr>
              <a:ln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chemeClr val="bg1"/>
              </a:solidFill>
            </c:spPr>
          </c:dPt>
          <c:dLbls>
            <c:dLbl>
              <c:idx val="2"/>
              <c:layout>
                <c:manualLayout>
                  <c:x val="2.9345070073787949E-2"/>
                  <c:y val="2.8905862884602805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Знают</c:v>
                </c:pt>
                <c:pt idx="1">
                  <c:v>Не знают</c:v>
                </c:pt>
                <c:pt idx="2">
                  <c:v>Слышали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Знаете ли вы ,что на киберспорте можно заработать?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,что на киберспорте можно заработать?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Знают</c:v>
                </c:pt>
                <c:pt idx="1">
                  <c:v>Не знают</c:v>
                </c:pt>
                <c:pt idx="2">
                  <c:v>Сомневаются</c:v>
                </c:pt>
              </c:strCache>
            </c:strRef>
          </c:cat>
          <c:val>
            <c:numRef>
              <c:f>Лист1!$B$2:$B$4</c:f>
              <c:numCache>
                <c:formatCode>dd/mmm</c:formatCode>
                <c:ptCount val="3"/>
                <c:pt idx="0" formatCode="General">
                  <c:v>8.2000000000000011</c:v>
                </c:pt>
                <c:pt idx="1">
                  <c:v>3</c:v>
                </c:pt>
                <c:pt idx="2" formatCode="General">
                  <c:v>1.4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106180430838799"/>
          <c:y val="0.3866038477335248"/>
          <c:w val="0.37201530635500901"/>
          <c:h val="0.55737649697281288"/>
        </c:manualLayout>
      </c:layout>
    </c:legend>
    <c:plotVisOnly val="1"/>
  </c:chart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Какое теперь ваше мнение о киберспорте?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Какое тепереь ваше мнение о киберспорте?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Хорошее</c:v>
                </c:pt>
                <c:pt idx="1">
                  <c:v>Плохое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087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676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97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26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35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63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02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37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06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12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784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5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BB1E-4741-4C8E-847F-74714164777B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BD173-B272-485D-BC5D-1CB6D7ADE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25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kostyanovoselov200.wixsite.com/team-spir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19349"/>
            <a:ext cx="9144000" cy="18859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Киберспорт в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современном мире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9675446" y="5352802"/>
            <a:ext cx="2461846" cy="938583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Выполнил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Ученик 9А класса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Новосёлов Константин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40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490">
        <p:split orient="vert"/>
      </p:transition>
    </mc:Choice>
    <mc:Fallback>
      <p:transition spd="slow" advTm="64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Интервью со специалистом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Александром </a:t>
            </a:r>
            <a:r>
              <a:rPr lang="ru-RU" dirty="0" err="1" smtClean="0">
                <a:solidFill>
                  <a:schemeClr val="bg1"/>
                </a:solidFill>
              </a:rPr>
              <a:t>Костолевым</a:t>
            </a:r>
            <a:r>
              <a:rPr lang="ru-RU" dirty="0" smtClean="0">
                <a:solidFill>
                  <a:schemeClr val="bg1"/>
                </a:solidFill>
              </a:rPr>
              <a:t> игроком </a:t>
            </a:r>
            <a:r>
              <a:rPr lang="en-US" dirty="0" err="1" smtClean="0">
                <a:solidFill>
                  <a:schemeClr val="bg1"/>
                </a:solidFill>
              </a:rPr>
              <a:t>NaVi</a:t>
            </a:r>
            <a:r>
              <a:rPr lang="ru-RU" dirty="0" smtClean="0">
                <a:solidFill>
                  <a:schemeClr val="bg1"/>
                </a:solidFill>
              </a:rPr>
              <a:t> под </a:t>
            </a:r>
            <a:r>
              <a:rPr lang="ru-RU" dirty="0" err="1" smtClean="0">
                <a:solidFill>
                  <a:schemeClr val="bg1"/>
                </a:solidFill>
              </a:rPr>
              <a:t>ником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S1mple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 психике команды </a:t>
            </a:r>
            <a:r>
              <a:rPr lang="en-US" dirty="0" err="1" smtClean="0">
                <a:solidFill>
                  <a:schemeClr val="bg1"/>
                </a:solidFill>
              </a:rPr>
              <a:t>NaVi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Потом работа с психологом — час. Всегда в конце дня надо ставить итоги и решать проблемы, если </a:t>
            </a:r>
            <a:r>
              <a:rPr lang="ru-RU" dirty="0" err="1" smtClean="0">
                <a:solidFill>
                  <a:schemeClr val="bg1"/>
                </a:solidFill>
              </a:rPr>
              <a:t>что‑то</a:t>
            </a:r>
            <a:r>
              <a:rPr lang="ru-RU" dirty="0" smtClean="0">
                <a:solidFill>
                  <a:schemeClr val="bg1"/>
                </a:solidFill>
              </a:rPr>
              <a:t> накопилось. (После полугода в </a:t>
            </a:r>
            <a:r>
              <a:rPr lang="ru-RU" dirty="0" err="1" smtClean="0">
                <a:solidFill>
                  <a:schemeClr val="bg1"/>
                </a:solidFill>
              </a:rPr>
              <a:t>Na’Vi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Костылев</a:t>
            </a:r>
            <a:r>
              <a:rPr lang="ru-RU" dirty="0" smtClean="0">
                <a:solidFill>
                  <a:schemeClr val="bg1"/>
                </a:solidFill>
              </a:rPr>
              <a:t> заявил, что команде нужен психолог), в середине 2019 года организация наняла для команды специалиста. В </a:t>
            </a:r>
            <a:r>
              <a:rPr lang="ru-RU" dirty="0" err="1" smtClean="0">
                <a:solidFill>
                  <a:schemeClr val="bg1"/>
                </a:solidFill>
              </a:rPr>
              <a:t>киберспорте</a:t>
            </a:r>
            <a:r>
              <a:rPr lang="ru-RU" dirty="0" smtClean="0">
                <a:solidFill>
                  <a:schemeClr val="bg1"/>
                </a:solidFill>
              </a:rPr>
              <a:t> это остается редкостью.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5687"/>
            <a:ext cx="12355286" cy="13750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Методы избавления от зависимости </a:t>
            </a:r>
            <a:r>
              <a:rPr lang="ru-RU" dirty="0" err="1" smtClean="0">
                <a:solidFill>
                  <a:schemeClr val="bg1"/>
                </a:solidFill>
              </a:rPr>
              <a:t>кибермании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Сокращайте количество часов сыгранных в день.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Определите точную дату, когда вы начнете работать над проблемой.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Составьте список положительных изменений, которые вы ощутите после отказала от зависимости.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Создание сайта с фотоальбомом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Так как многие люди в наше время сильно увлечены </a:t>
            </a:r>
            <a:r>
              <a:rPr lang="ru-RU" sz="2400" dirty="0" err="1" smtClean="0">
                <a:solidFill>
                  <a:schemeClr val="bg1"/>
                </a:solidFill>
              </a:rPr>
              <a:t>киберспортом</a:t>
            </a:r>
            <a:r>
              <a:rPr lang="ru-RU" sz="2400" dirty="0" smtClean="0">
                <a:solidFill>
                  <a:schemeClr val="bg1"/>
                </a:solidFill>
              </a:rPr>
              <a:t>, я решил создать сайт с фото альбомами в которые я внёс фотографии разных команд и их победы на турнирах, на рисунке 4 мой сайт про </a:t>
            </a:r>
            <a:r>
              <a:rPr lang="ru-RU" sz="2400" dirty="0" err="1" smtClean="0">
                <a:solidFill>
                  <a:schemeClr val="bg1"/>
                </a:solidFill>
              </a:rPr>
              <a:t>киберспорт</a:t>
            </a:r>
            <a:r>
              <a:rPr lang="ru-RU" sz="2400" dirty="0" smtClean="0">
                <a:solidFill>
                  <a:schemeClr val="bg1"/>
                </a:solidFill>
              </a:rPr>
              <a:t>. Фотографию будут пополняться после каждого соревнования. 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://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kostyanovoselov200.wixsite.com/team-spirit</a:t>
            </a:r>
            <a:r>
              <a:rPr lang="ru-RU" sz="2400" dirty="0" smtClean="0">
                <a:solidFill>
                  <a:schemeClr val="bg1"/>
                </a:solidFill>
              </a:rPr>
              <a:t> (ссылка на сайт)</a:t>
            </a:r>
            <a:endParaRPr lang="ru-RU" sz="2400" dirty="0" smtClean="0">
              <a:solidFill>
                <a:schemeClr val="bg1"/>
              </a:solidFill>
            </a:endParaRPr>
          </a:p>
          <a:p>
            <a:pPr lvl="1"/>
            <a:endParaRPr lang="ru-RU" dirty="0"/>
          </a:p>
        </p:txBody>
      </p:sp>
      <p:pic>
        <p:nvPicPr>
          <p:cNvPr id="4" name="Рисунок 3" descr="C:\Users\Kostya\AppData\Local\Microsoft\Windows\INetCache\Content.Word\Desktop Screenshot 2022.01.24 - 23.45.27.89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9991" y="3581401"/>
            <a:ext cx="4774637" cy="306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Desktop Screenshot 2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5114" y="3570514"/>
            <a:ext cx="5399769" cy="309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6300"/>
            <a:ext cx="10515600" cy="13144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903717"/>
            <a:ext cx="10515600" cy="4571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110339"/>
      </p:ext>
    </p:extLst>
  </p:cSld>
  <p:clrMapOvr>
    <a:masterClrMapping/>
  </p:clrMapOvr>
  <p:transition spd="slow" advTm="4514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Что такое киберспорт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19507"/>
            <a:ext cx="10515600" cy="207962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Киберспорт</a:t>
            </a:r>
            <a:r>
              <a:rPr lang="ru-RU" sz="2400" dirty="0">
                <a:solidFill>
                  <a:schemeClr val="bg1"/>
                </a:solidFill>
              </a:rPr>
              <a:t> — командное или индивидуальное соревнование на основе видеоигр. В России признан официальным видом спорта. Все киберспортивные дисциплины делятся на несколько основных классов, различаемых </a:t>
            </a:r>
            <a:r>
              <a:rPr lang="ru-RU" sz="2400" dirty="0" smtClean="0">
                <a:solidFill>
                  <a:schemeClr val="bg1"/>
                </a:solidFill>
              </a:rPr>
              <a:t>свойствами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моделей</a:t>
            </a:r>
            <a:r>
              <a:rPr lang="ru-RU" sz="2400" dirty="0">
                <a:solidFill>
                  <a:schemeClr val="bg1"/>
                </a:solidFill>
              </a:rPr>
              <a:t>, игровой задачей и развиваемыми игровыми навыками киберспортсменов: шутеры от первого лица, стратегии в реальном времени, спортивные </a:t>
            </a:r>
            <a:r>
              <a:rPr lang="ru-RU" sz="2400" dirty="0" smtClean="0">
                <a:solidFill>
                  <a:schemeClr val="bg1"/>
                </a:solidFill>
              </a:rPr>
              <a:t>симуляторы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и т.д.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884246"/>
            <a:ext cx="4421969" cy="2901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6831" y="3884246"/>
            <a:ext cx="4994031" cy="2901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30650159"/>
      </p:ext>
    </p:extLst>
  </p:cSld>
  <p:clrMapOvr>
    <a:masterClrMapping/>
  </p:clrMapOvr>
  <p:transition spd="slow" advTm="309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Цель работы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Понять что такое </a:t>
            </a:r>
            <a:r>
              <a:rPr lang="ru-RU" dirty="0" err="1" smtClean="0">
                <a:solidFill>
                  <a:schemeClr val="bg1"/>
                </a:solidFill>
              </a:rPr>
              <a:t>киберспорт</a:t>
            </a:r>
            <a:r>
              <a:rPr lang="ru-RU" dirty="0" smtClean="0">
                <a:solidFill>
                  <a:schemeClr val="bg1"/>
                </a:solidFill>
              </a:rPr>
              <a:t>, и какие виды игр существуют на данный момент.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Задачи работы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pPr marL="87313" lvl="0" indent="271463">
              <a:tabLst>
                <a:tab pos="533400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Выяснить что такое </a:t>
            </a:r>
            <a:r>
              <a:rPr lang="ru-RU" dirty="0" err="1" smtClean="0">
                <a:solidFill>
                  <a:schemeClr val="bg1"/>
                </a:solidFill>
              </a:rPr>
              <a:t>киберспорт</a:t>
            </a:r>
            <a:r>
              <a:rPr lang="ru-RU" dirty="0" smtClean="0">
                <a:solidFill>
                  <a:schemeClr val="bg1"/>
                </a:solidFill>
              </a:rPr>
              <a:t> и его виды.</a:t>
            </a:r>
          </a:p>
          <a:p>
            <a:pPr marL="87313" lvl="0" indent="271463">
              <a:tabLst>
                <a:tab pos="533400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Рассмотреть влияние </a:t>
            </a:r>
            <a:r>
              <a:rPr lang="ru-RU" dirty="0" err="1" smtClean="0">
                <a:solidFill>
                  <a:schemeClr val="bg1"/>
                </a:solidFill>
              </a:rPr>
              <a:t>киберспорта</a:t>
            </a:r>
            <a:r>
              <a:rPr lang="ru-RU" dirty="0" smtClean="0">
                <a:solidFill>
                  <a:schemeClr val="bg1"/>
                </a:solidFill>
              </a:rPr>
              <a:t> на психику и методы избавление от зависимости </a:t>
            </a:r>
            <a:r>
              <a:rPr lang="ru-RU" dirty="0" err="1" smtClean="0">
                <a:solidFill>
                  <a:schemeClr val="bg1"/>
                </a:solidFill>
              </a:rPr>
              <a:t>кибермании</a:t>
            </a:r>
            <a:endParaRPr lang="ru-RU" dirty="0" smtClean="0">
              <a:solidFill>
                <a:schemeClr val="bg1"/>
              </a:solidFill>
            </a:endParaRPr>
          </a:p>
          <a:p>
            <a:pPr marL="87313" lvl="0" indent="271463">
              <a:tabLst>
                <a:tab pos="533400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Провести опрос.</a:t>
            </a:r>
          </a:p>
          <a:p>
            <a:pPr marL="87313" lvl="0" indent="271463">
              <a:tabLst>
                <a:tab pos="533400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Разработать сайт с фотоальбомом по </a:t>
            </a:r>
            <a:r>
              <a:rPr lang="ru-RU" dirty="0" err="1" smtClean="0">
                <a:solidFill>
                  <a:schemeClr val="bg1"/>
                </a:solidFill>
              </a:rPr>
              <a:t>киберспорту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Киберспорт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306"/>
            <a:ext cx="7115175" cy="614876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Игры турниров транслируются в прямом эфире в интернете, собирая многомиллионную аудиторию. Например, за финалом The International 2015, согласно данным с TrackDota.com, наблюдало более 4,6 млн зрителей.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Разыгрываемые призовые фонды могут достигать нескольких миллионов долларов США. Турнир по Dota 2 «The International» несколько раз бил рекорды по выплатам: так в 2016 году было разыграно 20,77 млн долларов, в 2017 — 24,79.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8069" y="1690306"/>
            <a:ext cx="2625731" cy="1038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8070" y="2728585"/>
            <a:ext cx="2625730" cy="984399"/>
          </a:xfrm>
          <a:prstGeom prst="rect">
            <a:avLst/>
          </a:prstGeom>
        </p:spPr>
      </p:pic>
      <p:pic>
        <p:nvPicPr>
          <p:cNvPr id="1026" name="Picture 2" descr="https://bi.im-g.pl/im/54/0b/1a/z27311700IER,FIFA-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8068" y="3712984"/>
            <a:ext cx="2625731" cy="12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8068" y="4943475"/>
            <a:ext cx="2625732" cy="1016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29848752"/>
      </p:ext>
    </p:extLst>
  </p:cSld>
  <p:clrMapOvr>
    <a:masterClrMapping/>
  </p:clrMapOvr>
  <p:transition spd="slow" advTm="435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 чего начался киберспорт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История киберспорта началась в 1997 году, когда была основана первая киберспортивная лига CPL. Первое время к дисциплинам «компьютерного спорта» относились исключительно шутеры, такие как Quake и Counter-Strike, однако позже этот список расширился вплоть до файтингов и спортивных симуляторов.</a:t>
            </a:r>
          </a:p>
          <a:p>
            <a:endParaRPr lang="ru-RU" dirty="0"/>
          </a:p>
        </p:txBody>
      </p:sp>
      <p:pic>
        <p:nvPicPr>
          <p:cNvPr id="2050" name="Picture 2" descr="https://i.playground.ru/p/TTgILvBTkwaRyLo1qgt2nw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0425"/>
            <a:ext cx="4600575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hypasos.com/wp-content/uploads/2021/05/cs1.6-kodlari-1536x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524" y="3400426"/>
            <a:ext cx="4867275" cy="2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29996514"/>
      </p:ext>
    </p:extLst>
  </p:cSld>
  <p:clrMapOvr>
    <a:masterClrMapping/>
  </p:clrMapOvr>
  <p:transition spd="slow" advTm="273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Отличия киберспорта от обычного спорта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физическая форма игроков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Призовые места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ru-RU" dirty="0" smtClean="0">
                <a:solidFill>
                  <a:schemeClr val="bg1"/>
                </a:solidFill>
              </a:rPr>
              <a:t> денежные фонды и популярность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гендерные стереотипы, частично дискриминация по полу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киберспорт невозможен без компьютерного оборудования.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2490155"/>
      </p:ext>
    </p:extLst>
  </p:cSld>
  <p:clrMapOvr>
    <a:masterClrMapping/>
  </p:clrMapOvr>
  <p:transition spd="slow" advTm="38267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Виды дисциплин в киберспорте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4227" y="1825625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 командным играм относятся (</a:t>
            </a:r>
            <a:r>
              <a:rPr lang="en-US" dirty="0" smtClean="0">
                <a:solidFill>
                  <a:schemeClr val="bg1"/>
                </a:solidFill>
              </a:rPr>
              <a:t>Dota 2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CS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GO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League of Legends, Heroes of the Storm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PUBG </a:t>
            </a:r>
            <a:r>
              <a:rPr lang="ru-RU" i="1" dirty="0" smtClean="0">
                <a:solidFill>
                  <a:schemeClr val="bg1"/>
                </a:solidFill>
              </a:rPr>
              <a:t>и др.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К одиночным играм относятся (</a:t>
            </a:r>
            <a:r>
              <a:rPr lang="en-US" dirty="0" smtClean="0">
                <a:solidFill>
                  <a:schemeClr val="bg1"/>
                </a:solidFill>
              </a:rPr>
              <a:t>FIFA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HeartStone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StarCraft</a:t>
            </a:r>
            <a:r>
              <a:rPr lang="ru-RU" dirty="0" smtClean="0">
                <a:solidFill>
                  <a:schemeClr val="bg1"/>
                </a:solidFill>
              </a:rPr>
              <a:t> 2 и др.)</a:t>
            </a:r>
          </a:p>
        </p:txBody>
      </p:sp>
    </p:spTree>
    <p:extLst>
      <p:ext uri="{BB962C8B-B14F-4D97-AF65-F5344CB8AC3E}">
        <p14:creationId xmlns:p14="http://schemas.microsoft.com/office/powerpoint/2010/main" xmlns="" val="2060445514"/>
      </p:ext>
    </p:extLst>
  </p:cSld>
  <p:clrMapOvr>
    <a:masterClrMapping/>
  </p:clrMapOvr>
  <p:transition spd="slow" advTm="24614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Величайшая победа </a:t>
            </a:r>
            <a:r>
              <a:rPr lang="ru-RU" dirty="0" smtClean="0">
                <a:solidFill>
                  <a:schemeClr val="bg1"/>
                </a:solidFill>
              </a:rPr>
              <a:t>Русской команды в игре </a:t>
            </a:r>
            <a:r>
              <a:rPr lang="en-US" dirty="0" err="1" smtClean="0">
                <a:solidFill>
                  <a:schemeClr val="bg1"/>
                </a:solidFill>
              </a:rPr>
              <a:t>Dota</a:t>
            </a:r>
            <a:r>
              <a:rPr lang="en-US" dirty="0" smtClean="0">
                <a:solidFill>
                  <a:schemeClr val="bg1"/>
                </a:solidFill>
              </a:rPr>
              <a:t> 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Team Spirit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обыграла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PSG.LGD</a:t>
            </a:r>
            <a:r>
              <a:rPr lang="ru-RU" dirty="0">
                <a:solidFill>
                  <a:schemeClr val="bg1"/>
                </a:solidFill>
              </a:rPr>
              <a:t> в </a:t>
            </a:r>
            <a:r>
              <a:rPr lang="ru-RU" dirty="0" smtClean="0">
                <a:solidFill>
                  <a:schemeClr val="bg1"/>
                </a:solidFill>
              </a:rPr>
              <a:t>гранд-финале </a:t>
            </a:r>
            <a:r>
              <a:rPr lang="en-US" dirty="0" smtClean="0">
                <a:solidFill>
                  <a:schemeClr val="bg1"/>
                </a:solidFill>
              </a:rPr>
              <a:t>The international 10(</a:t>
            </a:r>
            <a:r>
              <a:rPr lang="ru-RU" dirty="0" smtClean="0">
                <a:solidFill>
                  <a:schemeClr val="bg1"/>
                </a:solidFill>
              </a:rPr>
              <a:t>ноябрь </a:t>
            </a:r>
            <a:r>
              <a:rPr lang="en-US" dirty="0" smtClean="0">
                <a:solidFill>
                  <a:schemeClr val="bg1"/>
                </a:solidFill>
              </a:rPr>
              <a:t>2021)</a:t>
            </a:r>
            <a:r>
              <a:rPr lang="ru-RU" dirty="0">
                <a:solidFill>
                  <a:schemeClr val="bg1"/>
                </a:solidFill>
              </a:rPr>
              <a:t> по </a:t>
            </a:r>
            <a:r>
              <a:rPr lang="ru-RU" dirty="0" err="1">
                <a:solidFill>
                  <a:schemeClr val="bg1"/>
                </a:solidFill>
              </a:rPr>
              <a:t>Dota</a:t>
            </a:r>
            <a:r>
              <a:rPr lang="ru-RU" dirty="0">
                <a:solidFill>
                  <a:schemeClr val="bg1"/>
                </a:solidFill>
              </a:rPr>
              <a:t> 2. Встреча завершилась со счетом 3:2. За победу команда из СНГ заработала более $18,2 млн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Это была их первая победа спустя 10 лет.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61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Результаты опроса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68576"/>
          <a:ext cx="4038600" cy="320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757798" y="1271752"/>
          <a:ext cx="4387720" cy="338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8338207" y="1324304"/>
          <a:ext cx="3853793" cy="326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774949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9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386</Words>
  <Application>Microsoft Office PowerPoint</Application>
  <PresentationFormat>Произвольный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Киберспорт в современном мире</vt:lpstr>
      <vt:lpstr>Что такое киберспорт?</vt:lpstr>
      <vt:lpstr>Цель работы</vt:lpstr>
      <vt:lpstr>Киберспорт</vt:lpstr>
      <vt:lpstr>С чего начался киберспорт</vt:lpstr>
      <vt:lpstr>Отличия киберспорта от обычного спорта</vt:lpstr>
      <vt:lpstr>Виды дисциплин в киберспорте</vt:lpstr>
      <vt:lpstr>Величайшая победа Русской команды в игре Dota 2</vt:lpstr>
      <vt:lpstr>Результаты опроса</vt:lpstr>
      <vt:lpstr>Интервью со специалистом Александром Костолевым игроком NaVi под ником S1mple</vt:lpstr>
      <vt:lpstr>Методы избавления от зависимости кибермании</vt:lpstr>
      <vt:lpstr>Создание сайта с фотоальбомом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Киберспорт в современно мире</dc:title>
  <dc:creator>Kostya</dc:creator>
  <cp:lastModifiedBy>pupil</cp:lastModifiedBy>
  <cp:revision>33</cp:revision>
  <dcterms:created xsi:type="dcterms:W3CDTF">2022-01-04T09:40:01Z</dcterms:created>
  <dcterms:modified xsi:type="dcterms:W3CDTF">2022-01-25T06:50:27Z</dcterms:modified>
</cp:coreProperties>
</file>