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61" r:id="rId1"/>
  </p:sldMasterIdLst>
  <p:notesMasterIdLst>
    <p:notesMasterId r:id="rId9"/>
  </p:notesMasterIdLst>
  <p:handoutMasterIdLst>
    <p:handoutMasterId r:id="rId10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9939338" cy="1436846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1" d="100"/>
          <a:sy n="71" d="100"/>
        </p:scale>
        <p:origin x="-822" y="-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307047" cy="718423"/>
          </a:xfrm>
          <a:prstGeom prst="rect">
            <a:avLst/>
          </a:prstGeom>
        </p:spPr>
        <p:txBody>
          <a:bodyPr vert="horz" lIns="132698" tIns="66349" rIns="132698" bIns="66349" rtlCol="0"/>
          <a:lstStyle>
            <a:lvl1pPr algn="l">
              <a:defRPr sz="17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5629991" y="0"/>
            <a:ext cx="4307047" cy="718423"/>
          </a:xfrm>
          <a:prstGeom prst="rect">
            <a:avLst/>
          </a:prstGeom>
        </p:spPr>
        <p:txBody>
          <a:bodyPr vert="horz" lIns="132698" tIns="66349" rIns="132698" bIns="66349" rtlCol="0"/>
          <a:lstStyle>
            <a:lvl1pPr algn="r">
              <a:defRPr sz="1700"/>
            </a:lvl1pPr>
          </a:lstStyle>
          <a:p>
            <a:fld id="{B3DA4333-71E1-4139-BA0C-E3330E7876AD}" type="datetimeFigureOut">
              <a:rPr lang="ru-RU" smtClean="0"/>
              <a:pPr/>
              <a:t>20.12.2024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1" y="13647547"/>
            <a:ext cx="4307047" cy="718423"/>
          </a:xfrm>
          <a:prstGeom prst="rect">
            <a:avLst/>
          </a:prstGeom>
        </p:spPr>
        <p:txBody>
          <a:bodyPr vert="horz" lIns="132698" tIns="66349" rIns="132698" bIns="66349" rtlCol="0" anchor="b"/>
          <a:lstStyle>
            <a:lvl1pPr algn="l">
              <a:defRPr sz="17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5629991" y="13647547"/>
            <a:ext cx="4307047" cy="718423"/>
          </a:xfrm>
          <a:prstGeom prst="rect">
            <a:avLst/>
          </a:prstGeom>
        </p:spPr>
        <p:txBody>
          <a:bodyPr vert="horz" lIns="132698" tIns="66349" rIns="132698" bIns="66349" rtlCol="0" anchor="b"/>
          <a:lstStyle>
            <a:lvl1pPr algn="r">
              <a:defRPr sz="1700"/>
            </a:lvl1pPr>
          </a:lstStyle>
          <a:p>
            <a:fld id="{0899A3A7-83C4-4082-AFE2-4EB134915F0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64160909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-123825" y="1276350"/>
            <a:ext cx="11202988" cy="6300788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r>
              <a:rPr lang="ru-RU" sz="6400" b="0" strike="noStrike" spc="-1">
                <a:latin typeface="Arial"/>
              </a:rPr>
              <a:t>Для перемещения страницы щёлкните мышью</a:t>
            </a:r>
          </a:p>
        </p:txBody>
      </p:sp>
      <p:sp>
        <p:nvSpPr>
          <p:cNvPr id="42" name="PlaceHolder 2"/>
          <p:cNvSpPr>
            <a:spLocks noGrp="1"/>
          </p:cNvSpPr>
          <p:nvPr>
            <p:ph type="body"/>
          </p:nvPr>
        </p:nvSpPr>
        <p:spPr>
          <a:xfrm>
            <a:off x="1095676" y="7980154"/>
            <a:ext cx="8764879" cy="7559849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r>
              <a:rPr lang="ru-RU" sz="2900" b="0" strike="noStrike" spc="-1">
                <a:latin typeface="Arial"/>
              </a:rPr>
              <a:t>Для правки формата примечаний щёлкните мышью</a:t>
            </a:r>
          </a:p>
        </p:txBody>
      </p:sp>
      <p:sp>
        <p:nvSpPr>
          <p:cNvPr id="43" name="PlaceHolder 3"/>
          <p:cNvSpPr>
            <a:spLocks noGrp="1"/>
          </p:cNvSpPr>
          <p:nvPr>
            <p:ph type="hdr"/>
          </p:nvPr>
        </p:nvSpPr>
        <p:spPr>
          <a:xfrm>
            <a:off x="0" y="1"/>
            <a:ext cx="4754708" cy="839481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r>
              <a:rPr lang="ru-RU" sz="2000" b="0" strike="noStrike" spc="-1">
                <a:latin typeface="Times New Roman"/>
              </a:rPr>
              <a:t>&lt;верхний колонтитул&gt;</a:t>
            </a:r>
          </a:p>
        </p:txBody>
      </p:sp>
      <p:sp>
        <p:nvSpPr>
          <p:cNvPr id="44" name="PlaceHolder 4"/>
          <p:cNvSpPr>
            <a:spLocks noGrp="1"/>
          </p:cNvSpPr>
          <p:nvPr>
            <p:ph type="dt" idx="4"/>
          </p:nvPr>
        </p:nvSpPr>
        <p:spPr>
          <a:xfrm>
            <a:off x="6201521" y="1"/>
            <a:ext cx="4754708" cy="839481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algn="r">
              <a:buNone/>
              <a:defRPr lang="ru-RU" sz="2000" b="0" strike="noStrike" spc="-1">
                <a:latin typeface="Times New Roman"/>
              </a:defRPr>
            </a:lvl1pPr>
          </a:lstStyle>
          <a:p>
            <a:pPr algn="r">
              <a:buNone/>
            </a:pPr>
            <a:r>
              <a:rPr lang="ru-RU" sz="2000" b="0" strike="noStrike" spc="-1">
                <a:latin typeface="Times New Roman"/>
              </a:rPr>
              <a:t>&lt;дата/время&gt;</a:t>
            </a:r>
          </a:p>
        </p:txBody>
      </p:sp>
      <p:sp>
        <p:nvSpPr>
          <p:cNvPr id="45" name="PlaceHolder 5"/>
          <p:cNvSpPr>
            <a:spLocks noGrp="1"/>
          </p:cNvSpPr>
          <p:nvPr>
            <p:ph type="ftr" idx="5"/>
          </p:nvPr>
        </p:nvSpPr>
        <p:spPr>
          <a:xfrm>
            <a:off x="0" y="15960873"/>
            <a:ext cx="4754708" cy="839481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>
            <a:lvl1pPr>
              <a:defRPr lang="ru-RU" sz="2000" b="0" strike="noStrike" spc="-1">
                <a:latin typeface="Times New Roman"/>
              </a:defRPr>
            </a:lvl1pPr>
          </a:lstStyle>
          <a:p>
            <a:r>
              <a:rPr lang="ru-RU" sz="2000" b="0" strike="noStrike" spc="-1">
                <a:latin typeface="Times New Roman"/>
              </a:rPr>
              <a:t>&lt;нижний колонтитул&gt;</a:t>
            </a:r>
          </a:p>
        </p:txBody>
      </p:sp>
      <p:sp>
        <p:nvSpPr>
          <p:cNvPr id="46" name="PlaceHolder 6"/>
          <p:cNvSpPr>
            <a:spLocks noGrp="1"/>
          </p:cNvSpPr>
          <p:nvPr>
            <p:ph type="sldNum" idx="6"/>
          </p:nvPr>
        </p:nvSpPr>
        <p:spPr>
          <a:xfrm>
            <a:off x="6201521" y="15960873"/>
            <a:ext cx="4754708" cy="839481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>
            <a:lvl1pPr algn="r">
              <a:buNone/>
              <a:defRPr lang="ru-RU" sz="2000" b="0" strike="noStrike" spc="-1">
                <a:latin typeface="Times New Roman"/>
              </a:defRPr>
            </a:lvl1pPr>
          </a:lstStyle>
          <a:p>
            <a:pPr algn="r">
              <a:buNone/>
            </a:pPr>
            <a:fld id="{BD0A3FA5-5C63-48CA-A552-F2EA6EDB2539}" type="slidenum">
              <a:rPr lang="ru-RU" sz="2000" b="0" strike="noStrike" spc="-1">
                <a:latin typeface="Times New Roman"/>
              </a:rPr>
              <a:pPr algn="r">
                <a:buNone/>
              </a:pPr>
              <a:t>‹#›</a:t>
            </a:fld>
            <a:endParaRPr lang="ru-RU" sz="2000" b="0" strike="noStrike" spc="-1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3763436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180975" y="1077913"/>
            <a:ext cx="9575800" cy="5386387"/>
          </a:xfrm>
          <a:prstGeom prst="rect">
            <a:avLst/>
          </a:prstGeom>
          <a:ln w="0">
            <a:noFill/>
          </a:ln>
        </p:spPr>
      </p:sp>
      <p:sp>
        <p:nvSpPr>
          <p:cNvPr id="69" name="PlaceHolder 2"/>
          <p:cNvSpPr>
            <a:spLocks noGrp="1"/>
          </p:cNvSpPr>
          <p:nvPr>
            <p:ph type="body"/>
          </p:nvPr>
        </p:nvSpPr>
        <p:spPr>
          <a:xfrm>
            <a:off x="993934" y="6825019"/>
            <a:ext cx="7950428" cy="6464678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endParaRPr lang="ru-RU" sz="2900" spc="-1" dirty="0">
              <a:latin typeface="Arial"/>
            </a:endParaRPr>
          </a:p>
        </p:txBody>
      </p:sp>
      <p:sp>
        <p:nvSpPr>
          <p:cNvPr id="70" name="PlaceHolder 3"/>
          <p:cNvSpPr>
            <a:spLocks noGrp="1"/>
          </p:cNvSpPr>
          <p:nvPr>
            <p:ph type="sldNum" idx="7"/>
          </p:nvPr>
        </p:nvSpPr>
        <p:spPr>
          <a:xfrm>
            <a:off x="5630205" y="13647777"/>
            <a:ext cx="4306003" cy="717292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>
            <a:lvl1pPr algn="r">
              <a:lnSpc>
                <a:spcPct val="100000"/>
              </a:lnSpc>
              <a:buNone/>
              <a:defRPr lang="ru-RU" sz="1700" b="0" strike="noStrike" spc="-1">
                <a:solidFill>
                  <a:srgbClr val="000000"/>
                </a:solidFill>
                <a:latin typeface="+mn-lt"/>
                <a:ea typeface="+mn-ea"/>
              </a:defRPr>
            </a:lvl1pPr>
          </a:lstStyle>
          <a:p>
            <a:pPr algn="r">
              <a:lnSpc>
                <a:spcPct val="100000"/>
              </a:lnSpc>
              <a:buNone/>
            </a:pPr>
            <a:fld id="{58883250-A54D-46C1-8F59-9F857FAB882D}" type="slidenum">
              <a:rPr lang="ru-RU"/>
              <a:pPr algn="r">
                <a:lnSpc>
                  <a:spcPct val="100000"/>
                </a:lnSpc>
                <a:buNone/>
              </a:pPr>
              <a:t>1</a:t>
            </a:fld>
            <a:endParaRPr lang="ru-RU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99532631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>
              <a:buNone/>
            </a:pPr>
            <a:fld id="{BD0A3FA5-5C63-48CA-A552-F2EA6EDB2539}" type="slidenum">
              <a:rPr lang="ru-RU"/>
              <a:pPr algn="r">
                <a:buNone/>
              </a:pPr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15952573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>
              <a:buNone/>
            </a:pPr>
            <a:fld id="{BD0A3FA5-5C63-48CA-A552-F2EA6EDB2539}" type="slidenum">
              <a:rPr lang="ru-RU"/>
              <a:pPr algn="r">
                <a:buNone/>
              </a:pPr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0895902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 sz="1400" b="0" strike="noStrike" spc="-1" smtClean="0">
                <a:latin typeface="Times New Roman"/>
              </a:rPr>
              <a:t>&lt;дата/время&gt;</a:t>
            </a:r>
            <a:endParaRPr lang="ru-RU" sz="1400" b="0" strike="noStrike" spc="-1">
              <a:latin typeface="Times New Roman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>
              <a:lnSpc>
                <a:spcPct val="100000"/>
              </a:lnSpc>
              <a:buNone/>
            </a:pPr>
            <a:r>
              <a:rPr lang="ru-RU" sz="1400" b="0" strike="noStrike" spc="-1" smtClean="0">
                <a:latin typeface="Times New Roman"/>
              </a:rPr>
              <a:t>&lt;нижний колонтитул&gt;</a:t>
            </a:r>
            <a:endParaRPr lang="ru-RU" sz="1400" b="0" strike="noStrike" spc="-1">
              <a:latin typeface="Times New Roman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>
              <a:lnSpc>
                <a:spcPct val="100000"/>
              </a:lnSpc>
              <a:buNone/>
            </a:pPr>
            <a:fld id="{605D2185-8EB3-489F-90DA-6484E067A4E9}" type="slidenum">
              <a:rPr lang="ru-RU" sz="1200" b="0" strike="noStrike" spc="-1" smtClean="0">
                <a:solidFill>
                  <a:srgbClr val="8B8B8B"/>
                </a:solidFill>
                <a:latin typeface="Calibri"/>
              </a:rPr>
              <a:pPr algn="r">
                <a:lnSpc>
                  <a:spcPct val="100000"/>
                </a:lnSpc>
                <a:buNone/>
              </a:pPr>
              <a:t>‹#›</a:t>
            </a:fld>
            <a:endParaRPr lang="ru-RU" sz="1200" b="0" strike="noStrike" spc="-1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6665281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 sz="1400" b="0" strike="noStrike" spc="-1" smtClean="0">
                <a:latin typeface="Times New Roman"/>
              </a:rPr>
              <a:t>&lt;дата/время&gt;</a:t>
            </a:r>
            <a:endParaRPr lang="ru-RU" sz="1400" b="0" strike="noStrike" spc="-1">
              <a:latin typeface="Times New Roman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>
              <a:lnSpc>
                <a:spcPct val="100000"/>
              </a:lnSpc>
              <a:buNone/>
            </a:pPr>
            <a:r>
              <a:rPr lang="ru-RU" sz="1400" b="0" strike="noStrike" spc="-1" smtClean="0">
                <a:latin typeface="Times New Roman"/>
              </a:rPr>
              <a:t>&lt;нижний колонтитул&gt;</a:t>
            </a:r>
            <a:endParaRPr lang="ru-RU" sz="1400" b="0" strike="noStrike" spc="-1">
              <a:latin typeface="Times New Roman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>
              <a:lnSpc>
                <a:spcPct val="100000"/>
              </a:lnSpc>
              <a:buNone/>
            </a:pPr>
            <a:fld id="{605D2185-8EB3-489F-90DA-6484E067A4E9}" type="slidenum">
              <a:rPr lang="ru-RU" sz="1200" b="0" strike="noStrike" spc="-1" smtClean="0">
                <a:solidFill>
                  <a:srgbClr val="8B8B8B"/>
                </a:solidFill>
                <a:latin typeface="Calibri"/>
              </a:rPr>
              <a:pPr algn="r">
                <a:lnSpc>
                  <a:spcPct val="100000"/>
                </a:lnSpc>
                <a:buNone/>
              </a:pPr>
              <a:t>‹#›</a:t>
            </a:fld>
            <a:endParaRPr lang="ru-RU" sz="1200" b="0" strike="noStrike" spc="-1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4996930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 sz="1400" b="0" strike="noStrike" spc="-1" smtClean="0">
                <a:latin typeface="Times New Roman"/>
              </a:rPr>
              <a:t>&lt;дата/время&gt;</a:t>
            </a:r>
            <a:endParaRPr lang="ru-RU" sz="1400" b="0" strike="noStrike" spc="-1">
              <a:latin typeface="Times New Roman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>
              <a:lnSpc>
                <a:spcPct val="100000"/>
              </a:lnSpc>
              <a:buNone/>
            </a:pPr>
            <a:r>
              <a:rPr lang="ru-RU" sz="1400" b="0" strike="noStrike" spc="-1" smtClean="0">
                <a:latin typeface="Times New Roman"/>
              </a:rPr>
              <a:t>&lt;нижний колонтитул&gt;</a:t>
            </a:r>
            <a:endParaRPr lang="ru-RU" sz="1400" b="0" strike="noStrike" spc="-1">
              <a:latin typeface="Times New Roman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>
              <a:lnSpc>
                <a:spcPct val="100000"/>
              </a:lnSpc>
              <a:buNone/>
            </a:pPr>
            <a:fld id="{605D2185-8EB3-489F-90DA-6484E067A4E9}" type="slidenum">
              <a:rPr lang="ru-RU" sz="1200" b="0" strike="noStrike" spc="-1" smtClean="0">
                <a:solidFill>
                  <a:srgbClr val="8B8B8B"/>
                </a:solidFill>
                <a:latin typeface="Calibri"/>
              </a:rPr>
              <a:pPr algn="r">
                <a:lnSpc>
                  <a:spcPct val="100000"/>
                </a:lnSpc>
                <a:buNone/>
              </a:pPr>
              <a:t>‹#›</a:t>
            </a:fld>
            <a:endParaRPr lang="ru-RU" sz="1200" b="0" strike="noStrike" spc="-1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811476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 sz="1400" b="0" strike="noStrike" spc="-1" smtClean="0">
                <a:latin typeface="Times New Roman"/>
              </a:rPr>
              <a:t>&lt;дата/время&gt;</a:t>
            </a:r>
            <a:endParaRPr lang="ru-RU" sz="1400" b="0" strike="noStrike" spc="-1">
              <a:latin typeface="Times New Roman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>
              <a:lnSpc>
                <a:spcPct val="100000"/>
              </a:lnSpc>
              <a:buNone/>
            </a:pPr>
            <a:r>
              <a:rPr lang="ru-RU" sz="1400" b="0" strike="noStrike" spc="-1" smtClean="0">
                <a:latin typeface="Times New Roman"/>
              </a:rPr>
              <a:t>&lt;нижний колонтитул&gt;</a:t>
            </a:r>
            <a:endParaRPr lang="ru-RU" sz="1400" b="0" strike="noStrike" spc="-1">
              <a:latin typeface="Times New Roman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>
              <a:lnSpc>
                <a:spcPct val="100000"/>
              </a:lnSpc>
              <a:buNone/>
            </a:pPr>
            <a:fld id="{605D2185-8EB3-489F-90DA-6484E067A4E9}" type="slidenum">
              <a:rPr lang="ru-RU" sz="1200" b="0" strike="noStrike" spc="-1" smtClean="0">
                <a:solidFill>
                  <a:srgbClr val="8B8B8B"/>
                </a:solidFill>
                <a:latin typeface="Calibri"/>
              </a:rPr>
              <a:pPr algn="r">
                <a:lnSpc>
                  <a:spcPct val="100000"/>
                </a:lnSpc>
                <a:buNone/>
              </a:pPr>
              <a:t>‹#›</a:t>
            </a:fld>
            <a:endParaRPr lang="ru-RU" sz="1200" b="0" strike="noStrike" spc="-1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2917622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 sz="1400" b="0" strike="noStrike" spc="-1" smtClean="0">
                <a:latin typeface="Times New Roman"/>
              </a:rPr>
              <a:t>&lt;дата/время&gt;</a:t>
            </a:r>
            <a:endParaRPr lang="ru-RU" sz="1400" b="0" strike="noStrike" spc="-1">
              <a:latin typeface="Times New Roman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>
              <a:lnSpc>
                <a:spcPct val="100000"/>
              </a:lnSpc>
              <a:buNone/>
            </a:pPr>
            <a:r>
              <a:rPr lang="ru-RU" sz="1400" b="0" strike="noStrike" spc="-1" smtClean="0">
                <a:latin typeface="Times New Roman"/>
              </a:rPr>
              <a:t>&lt;нижний колонтитул&gt;</a:t>
            </a:r>
            <a:endParaRPr lang="ru-RU" sz="1400" b="0" strike="noStrike" spc="-1">
              <a:latin typeface="Times New Roman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>
              <a:lnSpc>
                <a:spcPct val="100000"/>
              </a:lnSpc>
              <a:buNone/>
            </a:pPr>
            <a:fld id="{605D2185-8EB3-489F-90DA-6484E067A4E9}" type="slidenum">
              <a:rPr lang="ru-RU" sz="1200" b="0" strike="noStrike" spc="-1" smtClean="0">
                <a:solidFill>
                  <a:srgbClr val="8B8B8B"/>
                </a:solidFill>
                <a:latin typeface="Calibri"/>
              </a:rPr>
              <a:pPr algn="r">
                <a:lnSpc>
                  <a:spcPct val="100000"/>
                </a:lnSpc>
                <a:buNone/>
              </a:pPr>
              <a:t>‹#›</a:t>
            </a:fld>
            <a:endParaRPr lang="ru-RU" sz="1200" b="0" strike="noStrike" spc="-1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9034807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 sz="1400" b="0" strike="noStrike" spc="-1" smtClean="0">
                <a:latin typeface="Times New Roman"/>
              </a:rPr>
              <a:t>&lt;дата/время&gt;</a:t>
            </a:r>
            <a:endParaRPr lang="ru-RU" sz="1400" b="0" strike="noStrike" spc="-1">
              <a:latin typeface="Times New Roman"/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>
              <a:lnSpc>
                <a:spcPct val="100000"/>
              </a:lnSpc>
              <a:buNone/>
            </a:pPr>
            <a:r>
              <a:rPr lang="ru-RU" sz="1400" b="0" strike="noStrike" spc="-1" smtClean="0">
                <a:latin typeface="Times New Roman"/>
              </a:rPr>
              <a:t>&lt;нижний колонтитул&gt;</a:t>
            </a:r>
            <a:endParaRPr lang="ru-RU" sz="1400" b="0" strike="noStrike" spc="-1">
              <a:latin typeface="Times New Roman"/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>
              <a:lnSpc>
                <a:spcPct val="100000"/>
              </a:lnSpc>
              <a:buNone/>
            </a:pPr>
            <a:fld id="{605D2185-8EB3-489F-90DA-6484E067A4E9}" type="slidenum">
              <a:rPr lang="ru-RU" sz="1200" b="0" strike="noStrike" spc="-1" smtClean="0">
                <a:solidFill>
                  <a:srgbClr val="8B8B8B"/>
                </a:solidFill>
                <a:latin typeface="Calibri"/>
              </a:rPr>
              <a:pPr algn="r">
                <a:lnSpc>
                  <a:spcPct val="100000"/>
                </a:lnSpc>
                <a:buNone/>
              </a:pPr>
              <a:t>‹#›</a:t>
            </a:fld>
            <a:endParaRPr lang="ru-RU" sz="1200" b="0" strike="noStrike" spc="-1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0306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 sz="1400" b="0" strike="noStrike" spc="-1" smtClean="0">
                <a:latin typeface="Times New Roman"/>
              </a:rPr>
              <a:t>&lt;дата/время&gt;</a:t>
            </a:r>
            <a:endParaRPr lang="ru-RU" sz="1400" b="0" strike="noStrike" spc="-1">
              <a:latin typeface="Times New Roman"/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>
              <a:lnSpc>
                <a:spcPct val="100000"/>
              </a:lnSpc>
              <a:buNone/>
            </a:pPr>
            <a:r>
              <a:rPr lang="ru-RU" sz="1400" b="0" strike="noStrike" spc="-1" smtClean="0">
                <a:latin typeface="Times New Roman"/>
              </a:rPr>
              <a:t>&lt;нижний колонтитул&gt;</a:t>
            </a:r>
            <a:endParaRPr lang="ru-RU" sz="1400" b="0" strike="noStrike" spc="-1">
              <a:latin typeface="Times New Roman"/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>
              <a:lnSpc>
                <a:spcPct val="100000"/>
              </a:lnSpc>
              <a:buNone/>
            </a:pPr>
            <a:fld id="{605D2185-8EB3-489F-90DA-6484E067A4E9}" type="slidenum">
              <a:rPr lang="ru-RU" sz="1200" b="0" strike="noStrike" spc="-1" smtClean="0">
                <a:solidFill>
                  <a:srgbClr val="8B8B8B"/>
                </a:solidFill>
                <a:latin typeface="Calibri"/>
              </a:rPr>
              <a:pPr algn="r">
                <a:lnSpc>
                  <a:spcPct val="100000"/>
                </a:lnSpc>
                <a:buNone/>
              </a:pPr>
              <a:t>‹#›</a:t>
            </a:fld>
            <a:endParaRPr lang="ru-RU" sz="1200" b="0" strike="noStrike" spc="-1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3026245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 sz="1400" b="0" strike="noStrike" spc="-1" smtClean="0">
                <a:latin typeface="Times New Roman"/>
              </a:rPr>
              <a:t>&lt;дата/время&gt;</a:t>
            </a:r>
            <a:endParaRPr lang="ru-RU" sz="1400" b="0" strike="noStrike" spc="-1">
              <a:latin typeface="Times New Roman"/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>
              <a:lnSpc>
                <a:spcPct val="100000"/>
              </a:lnSpc>
              <a:buNone/>
            </a:pPr>
            <a:r>
              <a:rPr lang="ru-RU" sz="1400" b="0" strike="noStrike" spc="-1" smtClean="0">
                <a:latin typeface="Times New Roman"/>
              </a:rPr>
              <a:t>&lt;нижний колонтитул&gt;</a:t>
            </a:r>
            <a:endParaRPr lang="ru-RU" sz="1400" b="0" strike="noStrike" spc="-1">
              <a:latin typeface="Times New Roman"/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>
              <a:lnSpc>
                <a:spcPct val="100000"/>
              </a:lnSpc>
              <a:buNone/>
            </a:pPr>
            <a:fld id="{605D2185-8EB3-489F-90DA-6484E067A4E9}" type="slidenum">
              <a:rPr lang="ru-RU" sz="1200" b="0" strike="noStrike" spc="-1" smtClean="0">
                <a:solidFill>
                  <a:srgbClr val="8B8B8B"/>
                </a:solidFill>
                <a:latin typeface="Calibri"/>
              </a:rPr>
              <a:pPr algn="r">
                <a:lnSpc>
                  <a:spcPct val="100000"/>
                </a:lnSpc>
                <a:buNone/>
              </a:pPr>
              <a:t>‹#›</a:t>
            </a:fld>
            <a:endParaRPr lang="ru-RU" sz="1200" b="0" strike="noStrike" spc="-1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5007912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 sz="1400" b="0" strike="noStrike" spc="-1" smtClean="0">
                <a:latin typeface="Times New Roman"/>
              </a:rPr>
              <a:t>&lt;дата/время&gt;</a:t>
            </a:r>
            <a:endParaRPr lang="ru-RU" sz="1400" b="0" strike="noStrike" spc="-1">
              <a:latin typeface="Times New Roman"/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>
              <a:lnSpc>
                <a:spcPct val="100000"/>
              </a:lnSpc>
              <a:buNone/>
            </a:pPr>
            <a:r>
              <a:rPr lang="ru-RU" sz="1400" b="0" strike="noStrike" spc="-1" smtClean="0">
                <a:latin typeface="Times New Roman"/>
              </a:rPr>
              <a:t>&lt;нижний колонтитул&gt;</a:t>
            </a:r>
            <a:endParaRPr lang="ru-RU" sz="1400" b="0" strike="noStrike" spc="-1">
              <a:latin typeface="Times New Roman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>
              <a:lnSpc>
                <a:spcPct val="100000"/>
              </a:lnSpc>
              <a:buNone/>
            </a:pPr>
            <a:fld id="{605D2185-8EB3-489F-90DA-6484E067A4E9}" type="slidenum">
              <a:rPr lang="ru-RU" sz="1200" b="0" strike="noStrike" spc="-1" smtClean="0">
                <a:solidFill>
                  <a:srgbClr val="8B8B8B"/>
                </a:solidFill>
                <a:latin typeface="Calibri"/>
              </a:rPr>
              <a:pPr algn="r">
                <a:lnSpc>
                  <a:spcPct val="100000"/>
                </a:lnSpc>
                <a:buNone/>
              </a:pPr>
              <a:t>‹#›</a:t>
            </a:fld>
            <a:endParaRPr lang="ru-RU" sz="1200" b="0" strike="noStrike" spc="-1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2302607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 sz="1400" b="0" strike="noStrike" spc="-1" smtClean="0">
                <a:latin typeface="Times New Roman"/>
              </a:rPr>
              <a:t>&lt;дата/время&gt;</a:t>
            </a:r>
            <a:endParaRPr lang="ru-RU" sz="1400" b="0" strike="noStrike" spc="-1">
              <a:latin typeface="Times New Roman"/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>
              <a:lnSpc>
                <a:spcPct val="100000"/>
              </a:lnSpc>
              <a:buNone/>
            </a:pPr>
            <a:r>
              <a:rPr lang="ru-RU" sz="1400" b="0" strike="noStrike" spc="-1" smtClean="0">
                <a:latin typeface="Times New Roman"/>
              </a:rPr>
              <a:t>&lt;нижний колонтитул&gt;</a:t>
            </a:r>
            <a:endParaRPr lang="ru-RU" sz="1400" b="0" strike="noStrike" spc="-1">
              <a:latin typeface="Times New Roman"/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>
              <a:lnSpc>
                <a:spcPct val="100000"/>
              </a:lnSpc>
              <a:buNone/>
            </a:pPr>
            <a:fld id="{605D2185-8EB3-489F-90DA-6484E067A4E9}" type="slidenum">
              <a:rPr lang="ru-RU" sz="1200" b="0" strike="noStrike" spc="-1" smtClean="0">
                <a:solidFill>
                  <a:srgbClr val="8B8B8B"/>
                </a:solidFill>
                <a:latin typeface="Calibri"/>
              </a:rPr>
              <a:pPr algn="r">
                <a:lnSpc>
                  <a:spcPct val="100000"/>
                </a:lnSpc>
                <a:buNone/>
              </a:pPr>
              <a:t>‹#›</a:t>
            </a:fld>
            <a:endParaRPr lang="ru-RU" sz="1200" b="0" strike="noStrike" spc="-1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9193103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 sz="1400" b="0" strike="noStrike" spc="-1" smtClean="0">
                <a:latin typeface="Times New Roman"/>
              </a:rPr>
              <a:t>&lt;дата/время&gt;</a:t>
            </a:r>
            <a:endParaRPr lang="ru-RU" sz="1400" b="0" strike="noStrike" spc="-1">
              <a:latin typeface="Times New Roman"/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>
              <a:lnSpc>
                <a:spcPct val="100000"/>
              </a:lnSpc>
              <a:buNone/>
            </a:pPr>
            <a:r>
              <a:rPr lang="ru-RU" sz="1400" b="0" strike="noStrike" spc="-1" smtClean="0">
                <a:latin typeface="Times New Roman"/>
              </a:rPr>
              <a:t>&lt;нижний колонтитул&gt;</a:t>
            </a:r>
            <a:endParaRPr lang="ru-RU" sz="1400" b="0" strike="noStrike" spc="-1">
              <a:latin typeface="Times New Roman"/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>
              <a:lnSpc>
                <a:spcPct val="100000"/>
              </a:lnSpc>
              <a:buNone/>
            </a:pPr>
            <a:fld id="{605D2185-8EB3-489F-90DA-6484E067A4E9}" type="slidenum">
              <a:rPr lang="ru-RU" sz="1200" b="0" strike="noStrike" spc="-1" smtClean="0">
                <a:solidFill>
                  <a:srgbClr val="8B8B8B"/>
                </a:solidFill>
                <a:latin typeface="Calibri"/>
              </a:rPr>
              <a:pPr algn="r">
                <a:lnSpc>
                  <a:spcPct val="100000"/>
                </a:lnSpc>
                <a:buNone/>
              </a:pPr>
              <a:t>‹#›</a:t>
            </a:fld>
            <a:endParaRPr lang="ru-RU" sz="1200" b="0" strike="noStrike" spc="-1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7672985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ru-RU" sz="1400" b="0" strike="noStrike" spc="-1" smtClean="0">
                <a:latin typeface="Times New Roman"/>
              </a:rPr>
              <a:t>&lt;дата/время&gt;</a:t>
            </a:r>
            <a:endParaRPr lang="ru-RU" sz="1400" b="0" strike="noStrike" spc="-1">
              <a:latin typeface="Times New Roman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algn="ctr">
              <a:lnSpc>
                <a:spcPct val="100000"/>
              </a:lnSpc>
              <a:buNone/>
            </a:pPr>
            <a:r>
              <a:rPr lang="ru-RU" sz="1400" b="0" strike="noStrike" spc="-1" smtClean="0">
                <a:latin typeface="Times New Roman"/>
              </a:rPr>
              <a:t>&lt;нижний колонтитул&gt;</a:t>
            </a:r>
            <a:endParaRPr lang="ru-RU" sz="1400" b="0" strike="noStrike" spc="-1">
              <a:latin typeface="Times New Roman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algn="r">
              <a:lnSpc>
                <a:spcPct val="100000"/>
              </a:lnSpc>
              <a:buNone/>
            </a:pPr>
            <a:fld id="{605D2185-8EB3-489F-90DA-6484E067A4E9}" type="slidenum">
              <a:rPr lang="ru-RU" sz="1200" b="0" strike="noStrike" spc="-1" smtClean="0">
                <a:solidFill>
                  <a:srgbClr val="8B8B8B"/>
                </a:solidFill>
                <a:latin typeface="Calibri"/>
              </a:rPr>
              <a:pPr algn="r">
                <a:lnSpc>
                  <a:spcPct val="100000"/>
                </a:lnSpc>
                <a:buNone/>
              </a:pPr>
              <a:t>‹#›</a:t>
            </a:fld>
            <a:endParaRPr lang="ru-RU" sz="1200" b="0" strike="noStrike" spc="-1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6854589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Прямоугольник 5"/>
          <p:cNvSpPr/>
          <p:nvPr/>
        </p:nvSpPr>
        <p:spPr>
          <a:xfrm>
            <a:off x="1199456" y="0"/>
            <a:ext cx="9929880" cy="3661087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ctr">
              <a:lnSpc>
                <a:spcPct val="100000"/>
              </a:lnSpc>
              <a:buNone/>
            </a:pPr>
            <a:r>
              <a:rPr lang="ru-RU" sz="2800" b="1" strike="noStrike" spc="-1" dirty="0">
                <a:solidFill>
                  <a:srgbClr val="FF0000"/>
                </a:solidFill>
                <a:latin typeface="Arial"/>
                <a:ea typeface="DejaVu Sans"/>
              </a:rPr>
              <a:t>УГРОЗА ЗЕМЛЕТРЯСЕНИЯ</a:t>
            </a:r>
            <a:endParaRPr lang="ru-RU" sz="2800" b="0" i="1" strike="noStrike" spc="-1" dirty="0">
              <a:solidFill>
                <a:srgbClr val="FF0000"/>
              </a:solidFill>
              <a:latin typeface="Arial"/>
            </a:endParaRPr>
          </a:p>
          <a:p>
            <a:pPr algn="ctr">
              <a:lnSpc>
                <a:spcPct val="100000"/>
              </a:lnSpc>
              <a:buNone/>
            </a:pPr>
            <a:r>
              <a:rPr lang="ru-RU" sz="2400" b="0" strike="noStrike" spc="-1" dirty="0">
                <a:solidFill>
                  <a:srgbClr val="FFFFFF"/>
                </a:solidFill>
                <a:latin typeface="Arial"/>
                <a:ea typeface="DejaVu Sans"/>
              </a:rPr>
              <a:t> </a:t>
            </a:r>
            <a:endParaRPr lang="ru-RU" sz="2400" b="0" i="1" strike="noStrike" spc="-1" dirty="0">
              <a:latin typeface="Arial"/>
            </a:endParaRPr>
          </a:p>
          <a:p>
            <a:pPr algn="ctr">
              <a:lnSpc>
                <a:spcPct val="100000"/>
              </a:lnSpc>
              <a:buNone/>
            </a:pPr>
            <a:r>
              <a:rPr lang="ru-RU" sz="2800" b="1" strike="noStrike" spc="-1" dirty="0">
                <a:solidFill>
                  <a:srgbClr val="0070C0"/>
                </a:solidFill>
                <a:latin typeface="Arial"/>
                <a:ea typeface="DejaVu Sans"/>
              </a:rPr>
              <a:t>СЛЕДУЙТЕ </a:t>
            </a:r>
            <a:r>
              <a:rPr lang="ru-RU" sz="2800" b="1" strike="noStrike" spc="-1" dirty="0" smtClean="0">
                <a:solidFill>
                  <a:srgbClr val="0070C0"/>
                </a:solidFill>
                <a:latin typeface="Arial"/>
                <a:ea typeface="DejaVu Sans"/>
              </a:rPr>
              <a:t>ИНСТРУКЦИИ</a:t>
            </a:r>
            <a:endParaRPr lang="ru-RU" sz="2800" b="0" i="1" strike="noStrike" spc="-1" dirty="0">
              <a:solidFill>
                <a:srgbClr val="0070C0"/>
              </a:solidFill>
              <a:latin typeface="Arial"/>
            </a:endParaRPr>
          </a:p>
          <a:p>
            <a:pPr algn="ctr">
              <a:lnSpc>
                <a:spcPct val="100000"/>
              </a:lnSpc>
              <a:buNone/>
            </a:pPr>
            <a:r>
              <a:rPr lang="ru-RU" sz="2800" b="1" strike="noStrike" spc="-1" dirty="0" smtClean="0">
                <a:solidFill>
                  <a:srgbClr val="0070C0"/>
                </a:solidFill>
                <a:latin typeface="Arial"/>
                <a:ea typeface="DejaVu Sans"/>
              </a:rPr>
              <a:t>при </a:t>
            </a:r>
            <a:r>
              <a:rPr lang="ru-RU" sz="2800" b="1" strike="noStrike" spc="-1" dirty="0">
                <a:solidFill>
                  <a:srgbClr val="0070C0"/>
                </a:solidFill>
                <a:latin typeface="Arial"/>
                <a:ea typeface="DejaVu Sans"/>
              </a:rPr>
              <a:t>нахождении в </a:t>
            </a:r>
            <a:r>
              <a:rPr lang="ru-RU" sz="2800" b="1" strike="noStrike" spc="-1" dirty="0" smtClean="0">
                <a:solidFill>
                  <a:srgbClr val="0070C0"/>
                </a:solidFill>
                <a:latin typeface="Arial"/>
                <a:ea typeface="DejaVu Sans"/>
              </a:rPr>
              <a:t>МНОГОКВАРТИРНОМ </a:t>
            </a:r>
            <a:r>
              <a:rPr lang="ru-RU" sz="2800" b="1" strike="noStrike" spc="-1" dirty="0">
                <a:solidFill>
                  <a:srgbClr val="0070C0"/>
                </a:solidFill>
                <a:latin typeface="Arial"/>
                <a:ea typeface="DejaVu Sans"/>
              </a:rPr>
              <a:t>доме </a:t>
            </a:r>
            <a:endParaRPr lang="ru-RU" sz="2800" b="0" i="1" strike="noStrike" spc="-1" dirty="0">
              <a:solidFill>
                <a:srgbClr val="0070C0"/>
              </a:solidFill>
              <a:latin typeface="Arial"/>
            </a:endParaRPr>
          </a:p>
          <a:p>
            <a:pPr algn="ctr">
              <a:lnSpc>
                <a:spcPct val="100000"/>
              </a:lnSpc>
              <a:buNone/>
            </a:pPr>
            <a:endParaRPr lang="ru-RU" sz="1400" b="0" i="1" strike="noStrike" spc="-1" dirty="0">
              <a:latin typeface="Arial"/>
            </a:endParaRPr>
          </a:p>
          <a:p>
            <a:pPr algn="ctr">
              <a:lnSpc>
                <a:spcPct val="100000"/>
              </a:lnSpc>
              <a:buNone/>
            </a:pPr>
            <a:endParaRPr lang="ru-RU" sz="1400" b="0" i="1" strike="noStrike" spc="-1" dirty="0">
              <a:latin typeface="Arial"/>
            </a:endParaRPr>
          </a:p>
          <a:p>
            <a:pPr algn="ctr">
              <a:lnSpc>
                <a:spcPct val="100000"/>
              </a:lnSpc>
              <a:buNone/>
            </a:pPr>
            <a:endParaRPr lang="ru-RU" sz="2400" b="0" i="1" strike="noStrike" spc="-1" dirty="0">
              <a:latin typeface="Arial"/>
            </a:endParaRPr>
          </a:p>
          <a:p>
            <a:pPr>
              <a:lnSpc>
                <a:spcPct val="100000"/>
              </a:lnSpc>
              <a:buNone/>
            </a:pPr>
            <a:endParaRPr lang="ru-RU" sz="2400" b="0" i="1" strike="noStrike" spc="-1" dirty="0">
              <a:latin typeface="Arial"/>
            </a:endParaRPr>
          </a:p>
          <a:p>
            <a:pPr>
              <a:lnSpc>
                <a:spcPct val="100000"/>
              </a:lnSpc>
              <a:buNone/>
            </a:pPr>
            <a:endParaRPr lang="ru-RU" sz="2400" b="0" i="1" strike="noStrike" spc="-1" dirty="0">
              <a:latin typeface="Arial"/>
            </a:endParaRPr>
          </a:p>
          <a:p>
            <a:pPr>
              <a:lnSpc>
                <a:spcPct val="100000"/>
              </a:lnSpc>
              <a:buNone/>
            </a:pPr>
            <a:endParaRPr lang="ru-RU" sz="2400" b="0" i="1" strike="noStrike" spc="-1" dirty="0">
              <a:latin typeface="Arial"/>
            </a:endParaRPr>
          </a:p>
        </p:txBody>
      </p:sp>
      <p:sp>
        <p:nvSpPr>
          <p:cNvPr id="48" name="Прямоугольник 6"/>
          <p:cNvSpPr/>
          <p:nvPr/>
        </p:nvSpPr>
        <p:spPr>
          <a:xfrm>
            <a:off x="807596" y="1830543"/>
            <a:ext cx="10713600" cy="4830638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ctr"/>
            <a:r>
              <a:rPr lang="ru-RU" sz="2200" b="1" spc="-1" dirty="0">
                <a:latin typeface="Arial" panose="020B0604020202020204" pitchFamily="34" charset="0"/>
                <a:cs typeface="Arial" panose="020B0604020202020204" pitchFamily="34" charset="0"/>
              </a:rPr>
              <a:t>Оставайтесь на месте </a:t>
            </a:r>
            <a:endParaRPr lang="ru-RU" sz="2200" i="1" spc="-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00000"/>
              </a:lnSpc>
              <a:buNone/>
            </a:pPr>
            <a:endParaRPr lang="ru-RU" sz="2200" b="1" strike="noStrike" spc="-1" dirty="0" smtClean="0">
              <a:latin typeface="Arial"/>
              <a:ea typeface="DejaVu Sans"/>
            </a:endParaRPr>
          </a:p>
          <a:p>
            <a:pPr algn="ctr">
              <a:lnSpc>
                <a:spcPct val="100000"/>
              </a:lnSpc>
              <a:buNone/>
            </a:pPr>
            <a:r>
              <a:rPr lang="ru-RU" sz="2200" b="1" strike="noStrike" spc="-1" dirty="0" smtClean="0">
                <a:latin typeface="Arial"/>
                <a:ea typeface="DejaVu Sans"/>
              </a:rPr>
              <a:t>Отойдите </a:t>
            </a:r>
            <a:r>
              <a:rPr lang="ru-RU" sz="2200" b="1" strike="noStrike" spc="-1" dirty="0">
                <a:latin typeface="Arial"/>
                <a:ea typeface="DejaVu Sans"/>
              </a:rPr>
              <a:t>от тяжелых и неустойчивых предметов, </a:t>
            </a:r>
            <a:endParaRPr lang="ru-RU" sz="2200" b="0" i="1" strike="noStrike" spc="-1" dirty="0">
              <a:latin typeface="Arial"/>
            </a:endParaRPr>
          </a:p>
          <a:p>
            <a:pPr algn="ctr">
              <a:lnSpc>
                <a:spcPct val="100000"/>
              </a:lnSpc>
              <a:buNone/>
            </a:pPr>
            <a:r>
              <a:rPr lang="ru-RU" sz="2200" b="1" strike="noStrike" spc="-1" dirty="0">
                <a:latin typeface="Arial"/>
                <a:ea typeface="DejaVu Sans"/>
              </a:rPr>
              <a:t>избегайте стеклянных конструкций</a:t>
            </a:r>
            <a:endParaRPr lang="ru-RU" sz="2200" b="0" i="1" strike="noStrike" spc="-1" dirty="0">
              <a:latin typeface="Arial"/>
            </a:endParaRPr>
          </a:p>
          <a:p>
            <a:pPr algn="ctr">
              <a:lnSpc>
                <a:spcPct val="100000"/>
              </a:lnSpc>
              <a:buNone/>
            </a:pPr>
            <a:endParaRPr lang="ru-RU" sz="2200" b="0" i="1" strike="noStrike" spc="-1" dirty="0">
              <a:latin typeface="Arial"/>
            </a:endParaRPr>
          </a:p>
          <a:p>
            <a:pPr algn="ctr">
              <a:lnSpc>
                <a:spcPct val="100000"/>
              </a:lnSpc>
              <a:buNone/>
            </a:pPr>
            <a:r>
              <a:rPr lang="ru-RU" sz="2200" b="1" strike="noStrike" spc="-1" dirty="0">
                <a:latin typeface="Arial"/>
                <a:ea typeface="DejaVu Sans"/>
              </a:rPr>
              <a:t>Отойдите от окон, </a:t>
            </a:r>
            <a:endParaRPr lang="ru-RU" sz="2200" b="0" i="1" strike="noStrike" spc="-1" dirty="0">
              <a:latin typeface="Arial"/>
            </a:endParaRPr>
          </a:p>
          <a:p>
            <a:pPr algn="ctr">
              <a:lnSpc>
                <a:spcPct val="100000"/>
              </a:lnSpc>
              <a:buNone/>
            </a:pPr>
            <a:r>
              <a:rPr lang="ru-RU" sz="2200" b="1" strike="noStrike" spc="-1" dirty="0">
                <a:latin typeface="Arial"/>
                <a:ea typeface="DejaVu Sans"/>
              </a:rPr>
              <a:t>укройтесь во внутреннем углу квартиры или дверном проеме, </a:t>
            </a:r>
            <a:endParaRPr lang="ru-RU" sz="2200" b="0" i="1" strike="noStrike" spc="-1" dirty="0">
              <a:latin typeface="Arial"/>
            </a:endParaRPr>
          </a:p>
          <a:p>
            <a:pPr algn="ctr">
              <a:lnSpc>
                <a:spcPct val="100000"/>
              </a:lnSpc>
              <a:buNone/>
            </a:pPr>
            <a:r>
              <a:rPr lang="ru-RU" sz="2200" b="1" strike="noStrike" spc="-1" dirty="0">
                <a:latin typeface="Arial"/>
                <a:ea typeface="DejaVu Sans"/>
              </a:rPr>
              <a:t>или спрячьтесь под стол</a:t>
            </a:r>
            <a:endParaRPr lang="ru-RU" sz="2200" b="0" i="1" strike="noStrike" spc="-1" dirty="0">
              <a:latin typeface="Arial"/>
            </a:endParaRPr>
          </a:p>
          <a:p>
            <a:pPr algn="ctr">
              <a:lnSpc>
                <a:spcPct val="100000"/>
              </a:lnSpc>
              <a:buNone/>
            </a:pPr>
            <a:endParaRPr lang="ru-RU" sz="2200" b="0" i="1" strike="noStrike" spc="-1" dirty="0">
              <a:latin typeface="Arial"/>
            </a:endParaRPr>
          </a:p>
          <a:p>
            <a:pPr algn="ctr">
              <a:lnSpc>
                <a:spcPct val="100000"/>
              </a:lnSpc>
              <a:buNone/>
            </a:pPr>
            <a:r>
              <a:rPr lang="ru-RU" sz="2200" b="1" strike="noStrike" spc="-1" dirty="0">
                <a:latin typeface="Arial"/>
                <a:ea typeface="DejaVu Sans"/>
              </a:rPr>
              <a:t>Избегайте огнеопасных предметов</a:t>
            </a:r>
            <a:endParaRPr lang="ru-RU" sz="2200" b="0" i="1" strike="noStrike" spc="-1" dirty="0">
              <a:latin typeface="Arial"/>
            </a:endParaRPr>
          </a:p>
          <a:p>
            <a:pPr algn="ctr">
              <a:lnSpc>
                <a:spcPct val="100000"/>
              </a:lnSpc>
              <a:buNone/>
            </a:pPr>
            <a:endParaRPr lang="ru-RU" sz="2200" b="0" i="1" strike="noStrike" spc="-1" dirty="0">
              <a:latin typeface="Arial"/>
            </a:endParaRPr>
          </a:p>
          <a:p>
            <a:pPr algn="ctr">
              <a:lnSpc>
                <a:spcPct val="100000"/>
              </a:lnSpc>
              <a:buNone/>
            </a:pPr>
            <a:r>
              <a:rPr lang="ru-RU" sz="2200" b="1" strike="noStrike" spc="-1" dirty="0">
                <a:latin typeface="Arial"/>
                <a:ea typeface="DejaVu Sans"/>
              </a:rPr>
              <a:t>После </a:t>
            </a:r>
            <a:r>
              <a:rPr lang="ru-RU" sz="2200" b="1" strike="noStrike" spc="-1" dirty="0" smtClean="0">
                <a:latin typeface="Arial"/>
                <a:ea typeface="DejaVu Sans"/>
              </a:rPr>
              <a:t>прекращения </a:t>
            </a:r>
            <a:r>
              <a:rPr lang="ru-RU" sz="2200" b="1" strike="noStrike" spc="-1" dirty="0">
                <a:latin typeface="Arial"/>
                <a:ea typeface="DejaVu Sans"/>
              </a:rPr>
              <a:t>толчков </a:t>
            </a:r>
            <a:endParaRPr lang="ru-RU" sz="2200" b="0" i="1" strike="noStrike" spc="-1" dirty="0">
              <a:latin typeface="Arial"/>
            </a:endParaRPr>
          </a:p>
          <a:p>
            <a:pPr algn="ctr">
              <a:lnSpc>
                <a:spcPct val="100000"/>
              </a:lnSpc>
              <a:buNone/>
            </a:pPr>
            <a:r>
              <a:rPr lang="ru-RU" sz="2200" b="1" strike="noStrike" spc="-1" dirty="0" smtClean="0">
                <a:latin typeface="Arial"/>
                <a:ea typeface="DejaVu Sans"/>
              </a:rPr>
              <a:t>скорее </a:t>
            </a:r>
            <a:r>
              <a:rPr lang="ru-RU" sz="2200" b="1" strike="noStrike" spc="-1" dirty="0">
                <a:latin typeface="Arial"/>
                <a:ea typeface="DejaVu Sans"/>
              </a:rPr>
              <a:t>покиньте квартиру по </a:t>
            </a:r>
            <a:r>
              <a:rPr lang="ru-RU" sz="2200" b="1" strike="noStrike" spc="-1" dirty="0" smtClean="0">
                <a:latin typeface="Arial"/>
                <a:ea typeface="DejaVu Sans"/>
              </a:rPr>
              <a:t>лестнице, </a:t>
            </a:r>
          </a:p>
          <a:p>
            <a:pPr algn="ctr">
              <a:lnSpc>
                <a:spcPct val="100000"/>
              </a:lnSpc>
              <a:buNone/>
            </a:pPr>
            <a:r>
              <a:rPr lang="ru-RU" sz="2200" b="1" strike="noStrike" spc="-1" dirty="0" smtClean="0">
                <a:latin typeface="Arial"/>
                <a:ea typeface="DejaVu Sans"/>
              </a:rPr>
              <a:t>лифтом пользоваться нельзя</a:t>
            </a:r>
            <a:endParaRPr lang="ru-RU" sz="2200" b="0" i="1" strike="noStrike" spc="-1" dirty="0">
              <a:latin typeface="Arial"/>
            </a:endParaRPr>
          </a:p>
        </p:txBody>
      </p:sp>
      <p:pic>
        <p:nvPicPr>
          <p:cNvPr id="49" name="Рисунок 7"/>
          <p:cNvPicPr/>
          <p:nvPr/>
        </p:nvPicPr>
        <p:blipFill>
          <a:blip r:embed="rId3" cstate="print"/>
          <a:stretch/>
        </p:blipFill>
        <p:spPr>
          <a:xfrm>
            <a:off x="-307800" y="0"/>
            <a:ext cx="1998000" cy="1412280"/>
          </a:xfrm>
          <a:prstGeom prst="rect">
            <a:avLst/>
          </a:prstGeom>
          <a:ln w="0">
            <a:noFill/>
          </a:ln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Прямоугольник 6"/>
          <p:cNvSpPr/>
          <p:nvPr/>
        </p:nvSpPr>
        <p:spPr>
          <a:xfrm>
            <a:off x="738720" y="3060360"/>
            <a:ext cx="10713600" cy="1968316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ctr">
              <a:lnSpc>
                <a:spcPct val="100000"/>
              </a:lnSpc>
              <a:buNone/>
            </a:pPr>
            <a:r>
              <a:rPr lang="ru-RU" sz="2800" b="1" strike="noStrike" spc="-1" dirty="0">
                <a:latin typeface="Arial"/>
                <a:ea typeface="DejaVu Sans"/>
              </a:rPr>
              <a:t>Покиньте здание</a:t>
            </a:r>
            <a:endParaRPr lang="ru-RU" sz="2800" b="0" i="1" strike="noStrike" spc="-1" dirty="0">
              <a:latin typeface="Arial"/>
            </a:endParaRPr>
          </a:p>
          <a:p>
            <a:pPr algn="ctr">
              <a:lnSpc>
                <a:spcPct val="100000"/>
              </a:lnSpc>
              <a:buNone/>
            </a:pPr>
            <a:endParaRPr lang="ru-RU" sz="2800" b="0" i="1" strike="noStrike" spc="-1" dirty="0">
              <a:latin typeface="Arial"/>
            </a:endParaRPr>
          </a:p>
          <a:p>
            <a:pPr algn="ctr">
              <a:lnSpc>
                <a:spcPct val="100000"/>
              </a:lnSpc>
              <a:buNone/>
            </a:pPr>
            <a:r>
              <a:rPr lang="ru-RU" sz="2800" b="1" strike="noStrike" spc="-1" dirty="0">
                <a:latin typeface="Arial"/>
                <a:ea typeface="DejaVu Sans"/>
              </a:rPr>
              <a:t>Следуйте на открытую местность</a:t>
            </a:r>
            <a:endParaRPr lang="ru-RU" sz="2800" b="0" i="1" strike="noStrike" spc="-1" dirty="0">
              <a:latin typeface="Arial"/>
            </a:endParaRPr>
          </a:p>
          <a:p>
            <a:pPr>
              <a:lnSpc>
                <a:spcPct val="100000"/>
              </a:lnSpc>
              <a:spcBef>
                <a:spcPts val="1199"/>
              </a:spcBef>
              <a:spcAft>
                <a:spcPts val="1199"/>
              </a:spcAft>
              <a:buNone/>
            </a:pPr>
            <a:endParaRPr lang="ru-RU" sz="2800" b="0" i="1" strike="noStrike" spc="-1" dirty="0">
              <a:latin typeface="Arial"/>
            </a:endParaRPr>
          </a:p>
        </p:txBody>
      </p:sp>
      <p:pic>
        <p:nvPicPr>
          <p:cNvPr id="51" name="Рисунок 4"/>
          <p:cNvPicPr/>
          <p:nvPr/>
        </p:nvPicPr>
        <p:blipFill>
          <a:blip r:embed="rId2" cstate="print"/>
          <a:stretch/>
        </p:blipFill>
        <p:spPr>
          <a:xfrm>
            <a:off x="-307800" y="0"/>
            <a:ext cx="1998000" cy="1412280"/>
          </a:xfrm>
          <a:prstGeom prst="rect">
            <a:avLst/>
          </a:prstGeom>
          <a:ln w="0">
            <a:noFill/>
          </a:ln>
        </p:spPr>
      </p:pic>
      <p:sp>
        <p:nvSpPr>
          <p:cNvPr id="52" name="Прямоугольник 8"/>
          <p:cNvSpPr/>
          <p:nvPr/>
        </p:nvSpPr>
        <p:spPr>
          <a:xfrm>
            <a:off x="1130760" y="344520"/>
            <a:ext cx="9929880" cy="1752872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ctr">
              <a:lnSpc>
                <a:spcPct val="100000"/>
              </a:lnSpc>
              <a:buNone/>
            </a:pPr>
            <a:r>
              <a:rPr lang="ru-RU" sz="2800" b="1" strike="noStrike" spc="-1" dirty="0">
                <a:solidFill>
                  <a:srgbClr val="FF0000"/>
                </a:solidFill>
                <a:latin typeface="Arial"/>
                <a:ea typeface="DejaVu Sans"/>
              </a:rPr>
              <a:t>УГРОЗА ЗЕМЛЕТРЯСЕНИЯ</a:t>
            </a:r>
            <a:endParaRPr lang="ru-RU" sz="2800" b="0" i="1" strike="noStrike" spc="-1" dirty="0">
              <a:solidFill>
                <a:srgbClr val="FF0000"/>
              </a:solidFill>
              <a:latin typeface="Arial"/>
            </a:endParaRPr>
          </a:p>
          <a:p>
            <a:pPr algn="ctr">
              <a:lnSpc>
                <a:spcPct val="100000"/>
              </a:lnSpc>
              <a:buNone/>
            </a:pPr>
            <a:r>
              <a:rPr lang="ru-RU" sz="2400" b="0" strike="noStrike" spc="-1" dirty="0">
                <a:solidFill>
                  <a:srgbClr val="FFFFFF"/>
                </a:solidFill>
                <a:latin typeface="Arial"/>
                <a:ea typeface="DejaVu Sans"/>
              </a:rPr>
              <a:t> </a:t>
            </a:r>
            <a:endParaRPr lang="ru-RU" sz="2400" b="0" i="1" strike="noStrike" spc="-1" dirty="0">
              <a:latin typeface="Arial"/>
            </a:endParaRPr>
          </a:p>
          <a:p>
            <a:pPr algn="ctr">
              <a:lnSpc>
                <a:spcPct val="100000"/>
              </a:lnSpc>
              <a:buNone/>
            </a:pPr>
            <a:r>
              <a:rPr lang="ru-RU" sz="2800" b="1" strike="noStrike" spc="-1" dirty="0">
                <a:solidFill>
                  <a:srgbClr val="0070C0"/>
                </a:solidFill>
                <a:latin typeface="Arial" panose="020B0604020202020204" pitchFamily="34" charset="0"/>
                <a:ea typeface="DejaVu Sans"/>
                <a:cs typeface="Arial" panose="020B0604020202020204" pitchFamily="34" charset="0"/>
              </a:rPr>
              <a:t>СЛЕДУЙТЕ </a:t>
            </a:r>
            <a:r>
              <a:rPr lang="ru-RU" sz="2800" b="1" strike="noStrike" spc="-1" dirty="0" smtClean="0">
                <a:solidFill>
                  <a:srgbClr val="0070C0"/>
                </a:solidFill>
                <a:latin typeface="Arial" panose="020B0604020202020204" pitchFamily="34" charset="0"/>
                <a:ea typeface="DejaVu Sans"/>
                <a:cs typeface="Arial" panose="020B0604020202020204" pitchFamily="34" charset="0"/>
              </a:rPr>
              <a:t>ИНСТРУКЦИИ</a:t>
            </a:r>
            <a:endParaRPr lang="ru-RU" sz="2800" b="0" i="1" strike="noStrike" spc="-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00000"/>
              </a:lnSpc>
              <a:buNone/>
            </a:pPr>
            <a:r>
              <a:rPr lang="ru-RU" sz="2800" b="1" strike="noStrike" spc="-1" dirty="0" smtClean="0">
                <a:solidFill>
                  <a:srgbClr val="0070C0"/>
                </a:solidFill>
                <a:latin typeface="Arial" panose="020B0604020202020204" pitchFamily="34" charset="0"/>
                <a:ea typeface="DejaVu Sans"/>
                <a:cs typeface="Arial" panose="020B0604020202020204" pitchFamily="34" charset="0"/>
              </a:rPr>
              <a:t>при </a:t>
            </a:r>
            <a:r>
              <a:rPr lang="ru-RU" sz="2800" b="1" strike="noStrike" spc="-1" dirty="0">
                <a:solidFill>
                  <a:srgbClr val="0070C0"/>
                </a:solidFill>
                <a:latin typeface="Arial" panose="020B0604020202020204" pitchFamily="34" charset="0"/>
                <a:ea typeface="DejaVu Sans"/>
                <a:cs typeface="Arial" panose="020B0604020202020204" pitchFamily="34" charset="0"/>
              </a:rPr>
              <a:t>нахождении в МАЛОЭТАЖНОМ доме </a:t>
            </a:r>
            <a:endParaRPr lang="ru-RU" sz="2800" b="0" i="1" strike="noStrike" spc="-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Прямоугольник 4"/>
          <p:cNvSpPr/>
          <p:nvPr/>
        </p:nvSpPr>
        <p:spPr>
          <a:xfrm>
            <a:off x="1130760" y="344520"/>
            <a:ext cx="9929880" cy="1752872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ctr">
              <a:lnSpc>
                <a:spcPct val="100000"/>
              </a:lnSpc>
              <a:buNone/>
            </a:pPr>
            <a:r>
              <a:rPr lang="ru-RU" sz="2800" b="1" strike="noStrike" spc="-1" dirty="0">
                <a:solidFill>
                  <a:srgbClr val="FF0000"/>
                </a:solidFill>
                <a:latin typeface="Arial"/>
                <a:ea typeface="DejaVu Sans"/>
              </a:rPr>
              <a:t>УГРОЗА ЗЕМЛЕТРЯСЕНИЯ</a:t>
            </a:r>
            <a:endParaRPr lang="ru-RU" sz="2800" b="0" i="1" strike="noStrike" spc="-1" dirty="0">
              <a:solidFill>
                <a:srgbClr val="FF0000"/>
              </a:solidFill>
              <a:latin typeface="Arial"/>
            </a:endParaRPr>
          </a:p>
          <a:p>
            <a:pPr algn="ctr">
              <a:lnSpc>
                <a:spcPct val="100000"/>
              </a:lnSpc>
              <a:buNone/>
            </a:pPr>
            <a:r>
              <a:rPr lang="ru-RU" sz="2400" b="0" strike="noStrike" spc="-1" dirty="0">
                <a:solidFill>
                  <a:srgbClr val="FFFFFF"/>
                </a:solidFill>
                <a:latin typeface="Arial"/>
                <a:ea typeface="DejaVu Sans"/>
              </a:rPr>
              <a:t> </a:t>
            </a:r>
            <a:endParaRPr lang="ru-RU" sz="2400" b="0" i="1" strike="noStrike" spc="-1" dirty="0">
              <a:latin typeface="Arial"/>
            </a:endParaRPr>
          </a:p>
          <a:p>
            <a:pPr algn="ctr">
              <a:lnSpc>
                <a:spcPct val="100000"/>
              </a:lnSpc>
              <a:buNone/>
            </a:pPr>
            <a:r>
              <a:rPr lang="ru-RU" sz="2800" b="1" strike="noStrike" spc="-1" dirty="0">
                <a:solidFill>
                  <a:srgbClr val="0070C0"/>
                </a:solidFill>
                <a:latin typeface="Arial"/>
                <a:ea typeface="DejaVu Sans"/>
              </a:rPr>
              <a:t>СЛЕДУЙТЕ </a:t>
            </a:r>
            <a:r>
              <a:rPr lang="ru-RU" sz="2800" b="1" strike="noStrike" spc="-1" dirty="0" smtClean="0">
                <a:solidFill>
                  <a:srgbClr val="0070C0"/>
                </a:solidFill>
                <a:latin typeface="Arial"/>
                <a:ea typeface="DejaVu Sans"/>
              </a:rPr>
              <a:t>ИНСТРУКЦИИ</a:t>
            </a:r>
            <a:endParaRPr lang="ru-RU" sz="2800" b="0" i="1" strike="noStrike" spc="-1" dirty="0">
              <a:solidFill>
                <a:srgbClr val="0070C0"/>
              </a:solidFill>
              <a:latin typeface="Arial"/>
            </a:endParaRPr>
          </a:p>
          <a:p>
            <a:pPr algn="ctr">
              <a:lnSpc>
                <a:spcPct val="100000"/>
              </a:lnSpc>
              <a:buNone/>
            </a:pPr>
            <a:r>
              <a:rPr lang="ru-RU" sz="2800" b="1" strike="noStrike" spc="-1" dirty="0" smtClean="0">
                <a:solidFill>
                  <a:srgbClr val="0070C0"/>
                </a:solidFill>
                <a:latin typeface="Arial"/>
                <a:ea typeface="DejaVu Sans"/>
              </a:rPr>
              <a:t>при </a:t>
            </a:r>
            <a:r>
              <a:rPr lang="ru-RU" sz="2800" b="1" strike="noStrike" spc="-1" dirty="0">
                <a:solidFill>
                  <a:srgbClr val="0070C0"/>
                </a:solidFill>
                <a:latin typeface="Arial"/>
                <a:ea typeface="DejaVu Sans"/>
              </a:rPr>
              <a:t>нахождении на улице</a:t>
            </a:r>
            <a:endParaRPr lang="ru-RU" sz="2800" b="0" i="1" strike="noStrike" spc="-1" dirty="0">
              <a:solidFill>
                <a:srgbClr val="0070C0"/>
              </a:solidFill>
              <a:latin typeface="Arial"/>
            </a:endParaRPr>
          </a:p>
        </p:txBody>
      </p:sp>
      <p:sp>
        <p:nvSpPr>
          <p:cNvPr id="54" name="Прямоугольник 6"/>
          <p:cNvSpPr/>
          <p:nvPr/>
        </p:nvSpPr>
        <p:spPr>
          <a:xfrm>
            <a:off x="738720" y="2620800"/>
            <a:ext cx="10713600" cy="3107089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ctr">
              <a:lnSpc>
                <a:spcPct val="100000"/>
              </a:lnSpc>
              <a:buNone/>
            </a:pPr>
            <a:r>
              <a:rPr lang="ru-RU" sz="2800" b="1" strike="noStrike" spc="-1" dirty="0">
                <a:latin typeface="Arial"/>
                <a:ea typeface="DejaVu Sans"/>
              </a:rPr>
              <a:t>Отойдите на безопасное </a:t>
            </a:r>
            <a:r>
              <a:rPr lang="ru-RU" sz="2800" b="1" strike="noStrike" spc="-1" dirty="0" smtClean="0">
                <a:latin typeface="Arial"/>
                <a:ea typeface="DejaVu Sans"/>
              </a:rPr>
              <a:t>расстояние: </a:t>
            </a:r>
            <a:endParaRPr lang="ru-RU" sz="2800" b="0" i="1" strike="noStrike" spc="-1" dirty="0">
              <a:latin typeface="Arial"/>
            </a:endParaRPr>
          </a:p>
          <a:p>
            <a:pPr algn="ctr">
              <a:lnSpc>
                <a:spcPct val="100000"/>
              </a:lnSpc>
              <a:buNone/>
            </a:pPr>
            <a:endParaRPr lang="ru-RU" sz="1400" b="0" i="1" strike="noStrike" spc="-1" dirty="0">
              <a:latin typeface="Arial"/>
            </a:endParaRPr>
          </a:p>
          <a:p>
            <a:pPr algn="ctr">
              <a:lnSpc>
                <a:spcPct val="100000"/>
              </a:lnSpc>
              <a:buNone/>
            </a:pPr>
            <a:r>
              <a:rPr lang="ru-RU" sz="2800" b="1" strike="noStrike" spc="-1" dirty="0">
                <a:latin typeface="Arial"/>
                <a:ea typeface="DejaVu Sans"/>
              </a:rPr>
              <a:t>от любых строений</a:t>
            </a:r>
            <a:endParaRPr lang="ru-RU" sz="2800" b="0" i="1" strike="noStrike" spc="-1" dirty="0">
              <a:latin typeface="Arial"/>
            </a:endParaRPr>
          </a:p>
          <a:p>
            <a:pPr algn="ctr">
              <a:lnSpc>
                <a:spcPct val="100000"/>
              </a:lnSpc>
              <a:buNone/>
            </a:pPr>
            <a:endParaRPr lang="ru-RU" sz="1400" b="0" i="1" strike="noStrike" spc="-1" dirty="0">
              <a:latin typeface="Arial"/>
            </a:endParaRPr>
          </a:p>
          <a:p>
            <a:pPr algn="ctr">
              <a:lnSpc>
                <a:spcPct val="100000"/>
              </a:lnSpc>
              <a:buNone/>
            </a:pPr>
            <a:r>
              <a:rPr lang="ru-RU" sz="2800" b="1" strike="noStrike" spc="-1" dirty="0">
                <a:latin typeface="Arial"/>
                <a:ea typeface="DejaVu Sans"/>
              </a:rPr>
              <a:t>от линий электропередач</a:t>
            </a:r>
            <a:endParaRPr lang="ru-RU" sz="2800" b="0" i="1" strike="noStrike" spc="-1" dirty="0">
              <a:latin typeface="Arial"/>
            </a:endParaRPr>
          </a:p>
          <a:p>
            <a:pPr algn="ctr">
              <a:lnSpc>
                <a:spcPct val="100000"/>
              </a:lnSpc>
              <a:buNone/>
            </a:pPr>
            <a:endParaRPr lang="ru-RU" sz="1400" b="0" i="1" strike="noStrike" spc="-1" dirty="0">
              <a:latin typeface="Arial"/>
            </a:endParaRPr>
          </a:p>
          <a:p>
            <a:pPr algn="ctr">
              <a:lnSpc>
                <a:spcPct val="100000"/>
              </a:lnSpc>
              <a:buNone/>
            </a:pPr>
            <a:r>
              <a:rPr lang="ru-RU" sz="2800" b="1" strike="noStrike" spc="-1" dirty="0">
                <a:latin typeface="Arial"/>
                <a:ea typeface="DejaVu Sans"/>
              </a:rPr>
              <a:t>от рекламных щитов </a:t>
            </a:r>
            <a:endParaRPr lang="ru-RU" sz="2800" b="0" i="1" strike="noStrike" spc="-1" dirty="0">
              <a:latin typeface="Arial"/>
            </a:endParaRPr>
          </a:p>
          <a:p>
            <a:pPr algn="ctr">
              <a:lnSpc>
                <a:spcPct val="100000"/>
              </a:lnSpc>
              <a:buNone/>
            </a:pPr>
            <a:endParaRPr lang="ru-RU" sz="1400" b="0" i="1" strike="noStrike" spc="-1" dirty="0">
              <a:latin typeface="Arial"/>
            </a:endParaRPr>
          </a:p>
          <a:p>
            <a:pPr algn="ctr">
              <a:lnSpc>
                <a:spcPct val="100000"/>
              </a:lnSpc>
              <a:buNone/>
            </a:pPr>
            <a:r>
              <a:rPr lang="ru-RU" sz="2800" b="1" strike="noStrike" spc="-1" dirty="0">
                <a:latin typeface="Arial"/>
                <a:ea typeface="DejaVu Sans"/>
              </a:rPr>
              <a:t>от больших деревьев</a:t>
            </a:r>
            <a:endParaRPr lang="ru-RU" sz="2800" b="0" i="1" strike="noStrike" spc="-1" dirty="0">
              <a:latin typeface="Arial"/>
            </a:endParaRPr>
          </a:p>
        </p:txBody>
      </p:sp>
      <p:pic>
        <p:nvPicPr>
          <p:cNvPr id="55" name="Рисунок 9"/>
          <p:cNvPicPr/>
          <p:nvPr/>
        </p:nvPicPr>
        <p:blipFill>
          <a:blip r:embed="rId2" cstate="print"/>
          <a:stretch/>
        </p:blipFill>
        <p:spPr>
          <a:xfrm>
            <a:off x="-307800" y="0"/>
            <a:ext cx="1998000" cy="1412280"/>
          </a:xfrm>
          <a:prstGeom prst="rect">
            <a:avLst/>
          </a:prstGeom>
          <a:ln w="0">
            <a:noFill/>
          </a:ln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Прямоугольник 6"/>
          <p:cNvSpPr/>
          <p:nvPr/>
        </p:nvSpPr>
        <p:spPr>
          <a:xfrm>
            <a:off x="738720" y="3296520"/>
            <a:ext cx="10713600" cy="13835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ctr">
              <a:lnSpc>
                <a:spcPct val="100000"/>
              </a:lnSpc>
              <a:buNone/>
            </a:pPr>
            <a:r>
              <a:rPr lang="ru-RU" sz="2800" b="1" strike="noStrike" spc="-1" dirty="0">
                <a:latin typeface="Arial"/>
                <a:ea typeface="DejaVu Sans"/>
              </a:rPr>
              <a:t>Оставайтесь в автомобиле</a:t>
            </a:r>
            <a:endParaRPr lang="ru-RU" sz="2800" b="0" i="1" strike="noStrike" spc="-1" dirty="0">
              <a:latin typeface="Arial"/>
            </a:endParaRPr>
          </a:p>
          <a:p>
            <a:pPr algn="ctr">
              <a:lnSpc>
                <a:spcPct val="100000"/>
              </a:lnSpc>
              <a:buNone/>
            </a:pPr>
            <a:endParaRPr lang="ru-RU" sz="2800" b="0" i="1" strike="noStrike" spc="-1" dirty="0">
              <a:latin typeface="Arial"/>
            </a:endParaRPr>
          </a:p>
          <a:p>
            <a:pPr algn="ctr">
              <a:lnSpc>
                <a:spcPct val="100000"/>
              </a:lnSpc>
              <a:buNone/>
            </a:pPr>
            <a:r>
              <a:rPr lang="ru-RU" sz="2800" b="1" strike="noStrike" spc="-1" dirty="0" smtClean="0">
                <a:latin typeface="Arial"/>
                <a:ea typeface="DejaVu Sans"/>
              </a:rPr>
              <a:t>Выезжайте на </a:t>
            </a:r>
            <a:r>
              <a:rPr lang="ru-RU" sz="2800" b="1" strike="noStrike" spc="-1" dirty="0">
                <a:latin typeface="Arial"/>
                <a:ea typeface="DejaVu Sans"/>
              </a:rPr>
              <a:t>открытое пространство </a:t>
            </a:r>
            <a:endParaRPr lang="ru-RU" sz="2800" b="0" i="1" strike="noStrike" spc="-1" dirty="0">
              <a:latin typeface="Arial"/>
            </a:endParaRPr>
          </a:p>
        </p:txBody>
      </p:sp>
      <p:pic>
        <p:nvPicPr>
          <p:cNvPr id="57" name="Рисунок 4"/>
          <p:cNvPicPr/>
          <p:nvPr/>
        </p:nvPicPr>
        <p:blipFill>
          <a:blip r:embed="rId2" cstate="print"/>
          <a:stretch/>
        </p:blipFill>
        <p:spPr>
          <a:xfrm>
            <a:off x="-307800" y="0"/>
            <a:ext cx="1998000" cy="1412280"/>
          </a:xfrm>
          <a:prstGeom prst="rect">
            <a:avLst/>
          </a:prstGeom>
          <a:ln w="0">
            <a:noFill/>
          </a:ln>
        </p:spPr>
      </p:pic>
      <p:sp>
        <p:nvSpPr>
          <p:cNvPr id="58" name="Прямоугольник 9"/>
          <p:cNvSpPr/>
          <p:nvPr/>
        </p:nvSpPr>
        <p:spPr>
          <a:xfrm>
            <a:off x="1130760" y="344520"/>
            <a:ext cx="9929880" cy="1814428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ctr">
              <a:lnSpc>
                <a:spcPct val="100000"/>
              </a:lnSpc>
              <a:buNone/>
            </a:pPr>
            <a:r>
              <a:rPr lang="ru-RU" sz="2800" b="1" strike="noStrike" spc="-1" dirty="0">
                <a:solidFill>
                  <a:srgbClr val="FF0000"/>
                </a:solidFill>
                <a:latin typeface="Arial"/>
                <a:ea typeface="DejaVu Sans"/>
              </a:rPr>
              <a:t>УГРОЗА ЗЕМЛЕТРЯСЕНИЯ</a:t>
            </a:r>
            <a:endParaRPr lang="ru-RU" sz="2800" b="0" i="1" strike="noStrike" spc="-1" dirty="0">
              <a:solidFill>
                <a:srgbClr val="FF0000"/>
              </a:solidFill>
              <a:latin typeface="Arial"/>
            </a:endParaRPr>
          </a:p>
          <a:p>
            <a:pPr algn="ctr">
              <a:lnSpc>
                <a:spcPct val="100000"/>
              </a:lnSpc>
              <a:buNone/>
            </a:pPr>
            <a:r>
              <a:rPr lang="ru-RU" sz="2800" b="0" strike="noStrike" spc="-1" dirty="0">
                <a:solidFill>
                  <a:srgbClr val="FFFFFF"/>
                </a:solidFill>
                <a:latin typeface="Arial"/>
                <a:ea typeface="DejaVu Sans"/>
              </a:rPr>
              <a:t> </a:t>
            </a:r>
            <a:endParaRPr lang="ru-RU" sz="2800" b="0" i="1" strike="noStrike" spc="-1" dirty="0">
              <a:latin typeface="Arial"/>
            </a:endParaRPr>
          </a:p>
          <a:p>
            <a:pPr algn="ctr">
              <a:lnSpc>
                <a:spcPct val="100000"/>
              </a:lnSpc>
              <a:buNone/>
            </a:pPr>
            <a:r>
              <a:rPr lang="ru-RU" sz="2800" b="1" strike="noStrike" spc="-1" dirty="0">
                <a:solidFill>
                  <a:srgbClr val="0070C0"/>
                </a:solidFill>
                <a:latin typeface="Arial"/>
                <a:ea typeface="DejaVu Sans"/>
              </a:rPr>
              <a:t>СЛЕДУЙТЕ </a:t>
            </a:r>
            <a:r>
              <a:rPr lang="ru-RU" sz="2800" b="1" strike="noStrike" spc="-1" dirty="0" smtClean="0">
                <a:solidFill>
                  <a:srgbClr val="0070C0"/>
                </a:solidFill>
                <a:latin typeface="Arial"/>
                <a:ea typeface="DejaVu Sans"/>
              </a:rPr>
              <a:t>ИНСТРУКЦИИ</a:t>
            </a:r>
            <a:endParaRPr lang="ru-RU" sz="2800" b="0" i="1" strike="noStrike" spc="-1" dirty="0">
              <a:solidFill>
                <a:srgbClr val="0070C0"/>
              </a:solidFill>
              <a:latin typeface="Arial"/>
            </a:endParaRPr>
          </a:p>
          <a:p>
            <a:pPr algn="ctr">
              <a:lnSpc>
                <a:spcPct val="100000"/>
              </a:lnSpc>
              <a:buNone/>
            </a:pPr>
            <a:r>
              <a:rPr lang="ru-RU" sz="2800" b="1" strike="noStrike" spc="-1" dirty="0" smtClean="0">
                <a:solidFill>
                  <a:srgbClr val="0070C0"/>
                </a:solidFill>
                <a:latin typeface="Arial"/>
                <a:ea typeface="DejaVu Sans"/>
              </a:rPr>
              <a:t>при </a:t>
            </a:r>
            <a:r>
              <a:rPr lang="ru-RU" sz="2800" b="1" strike="noStrike" spc="-1" dirty="0">
                <a:solidFill>
                  <a:srgbClr val="0070C0"/>
                </a:solidFill>
                <a:latin typeface="Arial"/>
                <a:ea typeface="DejaVu Sans"/>
              </a:rPr>
              <a:t>нахождении в автомобиле</a:t>
            </a:r>
            <a:endParaRPr lang="ru-RU" sz="2800" b="0" i="1" strike="noStrike" spc="-1" dirty="0">
              <a:solidFill>
                <a:srgbClr val="0070C0"/>
              </a:solidFill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9" name="Рисунок 4"/>
          <p:cNvPicPr/>
          <p:nvPr/>
        </p:nvPicPr>
        <p:blipFill>
          <a:blip r:embed="rId2" cstate="print"/>
          <a:stretch/>
        </p:blipFill>
        <p:spPr>
          <a:xfrm>
            <a:off x="-307800" y="0"/>
            <a:ext cx="1998000" cy="1412280"/>
          </a:xfrm>
          <a:prstGeom prst="rect">
            <a:avLst/>
          </a:prstGeom>
          <a:ln w="0">
            <a:noFill/>
          </a:ln>
        </p:spPr>
      </p:pic>
      <p:sp>
        <p:nvSpPr>
          <p:cNvPr id="60" name="Прямоугольник 8"/>
          <p:cNvSpPr/>
          <p:nvPr/>
        </p:nvSpPr>
        <p:spPr>
          <a:xfrm>
            <a:off x="1130760" y="344520"/>
            <a:ext cx="9929880" cy="230687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ctr">
              <a:lnSpc>
                <a:spcPct val="100000"/>
              </a:lnSpc>
              <a:buNone/>
            </a:pPr>
            <a:r>
              <a:rPr lang="ru-RU" sz="2800" b="1" strike="noStrike" spc="-1" dirty="0">
                <a:solidFill>
                  <a:srgbClr val="FF0000"/>
                </a:solidFill>
                <a:latin typeface="Arial"/>
                <a:ea typeface="DejaVu Sans"/>
              </a:rPr>
              <a:t>УГРОЗА ЗАТОПЛЕНИЯ</a:t>
            </a:r>
            <a:endParaRPr lang="ru-RU" sz="2800" b="0" i="1" strike="noStrike" spc="-1" dirty="0">
              <a:solidFill>
                <a:srgbClr val="FF0000"/>
              </a:solidFill>
              <a:latin typeface="Arial"/>
            </a:endParaRPr>
          </a:p>
          <a:p>
            <a:pPr algn="ctr">
              <a:lnSpc>
                <a:spcPct val="100000"/>
              </a:lnSpc>
              <a:buNone/>
            </a:pPr>
            <a:r>
              <a:rPr lang="ru-RU" sz="2400" b="0" strike="noStrike" spc="-1" dirty="0">
                <a:solidFill>
                  <a:srgbClr val="FFFFFF"/>
                </a:solidFill>
                <a:latin typeface="Arial"/>
                <a:ea typeface="DejaVu Sans"/>
              </a:rPr>
              <a:t> </a:t>
            </a:r>
            <a:endParaRPr lang="ru-RU" sz="2400" b="0" i="1" strike="noStrike" spc="-1" dirty="0">
              <a:latin typeface="Arial"/>
            </a:endParaRPr>
          </a:p>
          <a:p>
            <a:pPr algn="ctr">
              <a:lnSpc>
                <a:spcPct val="100000"/>
              </a:lnSpc>
              <a:buNone/>
            </a:pPr>
            <a:r>
              <a:rPr lang="ru-RU" sz="2800" b="1" strike="noStrike" spc="-1" dirty="0">
                <a:solidFill>
                  <a:srgbClr val="0070C0"/>
                </a:solidFill>
                <a:latin typeface="Arial"/>
                <a:ea typeface="DejaVu Sans"/>
              </a:rPr>
              <a:t>ПРОЧИТАЙТЕ СООБЩЕНИЕ ДО </a:t>
            </a:r>
            <a:r>
              <a:rPr lang="ru-RU" sz="2800" b="1" strike="noStrike" spc="-1" dirty="0" smtClean="0">
                <a:solidFill>
                  <a:srgbClr val="0070C0"/>
                </a:solidFill>
                <a:latin typeface="Arial"/>
                <a:ea typeface="DejaVu Sans"/>
              </a:rPr>
              <a:t>КОНЦА </a:t>
            </a:r>
            <a:endParaRPr lang="ru-RU" sz="2800" b="0" i="1" strike="noStrike" spc="-1" dirty="0">
              <a:solidFill>
                <a:srgbClr val="0070C0"/>
              </a:solidFill>
              <a:latin typeface="Arial"/>
            </a:endParaRPr>
          </a:p>
          <a:p>
            <a:pPr algn="ctr">
              <a:lnSpc>
                <a:spcPct val="100000"/>
              </a:lnSpc>
              <a:buNone/>
            </a:pPr>
            <a:endParaRPr lang="ru-RU" sz="1200" b="1" strike="noStrike" spc="-1" dirty="0" smtClean="0">
              <a:solidFill>
                <a:srgbClr val="0070C0"/>
              </a:solidFill>
              <a:latin typeface="Arial"/>
              <a:ea typeface="DejaVu Sans"/>
            </a:endParaRPr>
          </a:p>
          <a:p>
            <a:pPr algn="ctr">
              <a:lnSpc>
                <a:spcPct val="100000"/>
              </a:lnSpc>
              <a:buNone/>
            </a:pPr>
            <a:r>
              <a:rPr lang="ru-RU" sz="2800" b="1" strike="noStrike" spc="-1" dirty="0" smtClean="0">
                <a:solidFill>
                  <a:srgbClr val="0070C0"/>
                </a:solidFill>
                <a:latin typeface="Arial"/>
                <a:ea typeface="DejaVu Sans"/>
              </a:rPr>
              <a:t>СЛЕДУЙТЕ ИНСТРУКЦИИ</a:t>
            </a:r>
            <a:endParaRPr lang="ru-RU" sz="2800" b="0" i="1" strike="noStrike" spc="-1" dirty="0">
              <a:solidFill>
                <a:srgbClr val="0070C0"/>
              </a:solidFill>
              <a:latin typeface="Arial"/>
            </a:endParaRPr>
          </a:p>
          <a:p>
            <a:pPr algn="ctr">
              <a:lnSpc>
                <a:spcPct val="100000"/>
              </a:lnSpc>
              <a:buNone/>
            </a:pPr>
            <a:endParaRPr lang="ru-RU" sz="2400" b="0" i="1" strike="noStrike" spc="-1" dirty="0">
              <a:latin typeface="Arial"/>
            </a:endParaRPr>
          </a:p>
        </p:txBody>
      </p:sp>
      <p:sp>
        <p:nvSpPr>
          <p:cNvPr id="61" name="Прямоугольник 10"/>
          <p:cNvSpPr/>
          <p:nvPr/>
        </p:nvSpPr>
        <p:spPr>
          <a:xfrm>
            <a:off x="738900" y="2060848"/>
            <a:ext cx="10713600" cy="4522861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ctr">
              <a:lnSpc>
                <a:spcPct val="100000"/>
              </a:lnSpc>
              <a:buNone/>
            </a:pPr>
            <a:endParaRPr lang="ru-RU" sz="2400" b="0" i="1" strike="noStrike" spc="-1" dirty="0">
              <a:latin typeface="Arial"/>
            </a:endParaRPr>
          </a:p>
          <a:p>
            <a:pPr algn="ctr">
              <a:lnSpc>
                <a:spcPct val="100000"/>
              </a:lnSpc>
              <a:buNone/>
            </a:pPr>
            <a:r>
              <a:rPr lang="ru-RU" sz="2400" b="1" strike="noStrike" spc="-1" dirty="0">
                <a:latin typeface="Arial"/>
                <a:ea typeface="DejaVu Sans"/>
              </a:rPr>
              <a:t>Перекройте газ и воду, </a:t>
            </a:r>
            <a:endParaRPr lang="ru-RU" sz="2400" b="0" i="1" strike="noStrike" spc="-1" dirty="0">
              <a:latin typeface="Arial"/>
            </a:endParaRPr>
          </a:p>
          <a:p>
            <a:pPr algn="ctr">
              <a:lnSpc>
                <a:spcPct val="100000"/>
              </a:lnSpc>
              <a:buNone/>
            </a:pPr>
            <a:r>
              <a:rPr lang="ru-RU" sz="2400" b="1" strike="noStrike" spc="-1" dirty="0">
                <a:latin typeface="Arial"/>
                <a:ea typeface="DejaVu Sans"/>
              </a:rPr>
              <a:t>отключите электричество</a:t>
            </a:r>
            <a:endParaRPr lang="ru-RU" sz="2400" b="0" i="1" strike="noStrike" spc="-1" dirty="0">
              <a:latin typeface="Arial"/>
            </a:endParaRPr>
          </a:p>
          <a:p>
            <a:pPr algn="ctr">
              <a:lnSpc>
                <a:spcPct val="100000"/>
              </a:lnSpc>
              <a:buNone/>
            </a:pPr>
            <a:endParaRPr lang="ru-RU" sz="2400" b="0" i="1" strike="noStrike" spc="-1" dirty="0">
              <a:latin typeface="Arial"/>
            </a:endParaRPr>
          </a:p>
          <a:p>
            <a:pPr algn="ctr">
              <a:lnSpc>
                <a:spcPct val="100000"/>
              </a:lnSpc>
              <a:buNone/>
            </a:pPr>
            <a:r>
              <a:rPr lang="ru-RU" sz="2400" b="1" strike="noStrike" spc="-1" dirty="0">
                <a:latin typeface="Arial"/>
                <a:ea typeface="DejaVu Sans"/>
              </a:rPr>
              <a:t>Закройте окна, двери, вентиляционные </a:t>
            </a:r>
            <a:endParaRPr lang="ru-RU" sz="2400" b="0" i="1" strike="noStrike" spc="-1" dirty="0">
              <a:latin typeface="Arial"/>
            </a:endParaRPr>
          </a:p>
          <a:p>
            <a:pPr algn="ctr">
              <a:lnSpc>
                <a:spcPct val="100000"/>
              </a:lnSpc>
              <a:buNone/>
            </a:pPr>
            <a:r>
              <a:rPr lang="ru-RU" sz="2400" b="1" strike="noStrike" spc="-1" dirty="0">
                <a:latin typeface="Arial"/>
                <a:ea typeface="DejaVu Sans"/>
              </a:rPr>
              <a:t>и другие отверстия</a:t>
            </a:r>
            <a:endParaRPr lang="ru-RU" sz="2400" b="0" i="1" strike="noStrike" spc="-1" dirty="0">
              <a:latin typeface="Arial"/>
            </a:endParaRPr>
          </a:p>
          <a:p>
            <a:pPr algn="ctr">
              <a:lnSpc>
                <a:spcPct val="100000"/>
              </a:lnSpc>
              <a:buNone/>
            </a:pPr>
            <a:endParaRPr lang="ru-RU" sz="2400" b="0" i="1" strike="noStrike" spc="-1" dirty="0">
              <a:latin typeface="Arial"/>
            </a:endParaRPr>
          </a:p>
          <a:p>
            <a:pPr algn="ctr">
              <a:lnSpc>
                <a:spcPct val="100000"/>
              </a:lnSpc>
              <a:buNone/>
            </a:pPr>
            <a:r>
              <a:rPr lang="ru-RU" sz="2400" b="1" strike="noStrike" spc="-1" dirty="0">
                <a:latin typeface="Arial"/>
                <a:ea typeface="Tahoma"/>
              </a:rPr>
              <a:t>Возьмите с собой документы, деньги, </a:t>
            </a:r>
            <a:r>
              <a:rPr lang="ru-RU" sz="2400" b="1" strike="noStrike" spc="-1" dirty="0">
                <a:latin typeface="Arial"/>
                <a:ea typeface="DejaVu Sans"/>
              </a:rPr>
              <a:t>предметы первой необходимости</a:t>
            </a:r>
            <a:endParaRPr lang="ru-RU" sz="2400" b="0" i="1" strike="noStrike" spc="-1" dirty="0">
              <a:latin typeface="Arial"/>
            </a:endParaRPr>
          </a:p>
          <a:p>
            <a:pPr algn="ctr">
              <a:lnSpc>
                <a:spcPct val="100000"/>
              </a:lnSpc>
              <a:buNone/>
            </a:pPr>
            <a:endParaRPr lang="ru-RU" sz="2400" b="0" i="1" strike="noStrike" spc="-1" dirty="0">
              <a:latin typeface="Arial"/>
            </a:endParaRPr>
          </a:p>
          <a:p>
            <a:pPr algn="ctr">
              <a:lnSpc>
                <a:spcPct val="100000"/>
              </a:lnSpc>
              <a:buNone/>
            </a:pPr>
            <a:r>
              <a:rPr lang="ru-RU" sz="2400" b="1" strike="noStrike" spc="-1" dirty="0">
                <a:latin typeface="Arial"/>
                <a:ea typeface="DejaVu Sans"/>
              </a:rPr>
              <a:t>Следуйте в </a:t>
            </a:r>
            <a:r>
              <a:rPr lang="ru-RU" sz="2400" b="1" i="1" strike="noStrike" spc="-1" dirty="0" smtClean="0">
                <a:solidFill>
                  <a:srgbClr val="FF0000"/>
                </a:solidFill>
                <a:latin typeface="Arial"/>
                <a:ea typeface="DejaVu Sans"/>
              </a:rPr>
              <a:t>(указать </a:t>
            </a:r>
            <a:r>
              <a:rPr lang="ru-RU" sz="2400" b="1" i="1" strike="noStrike" spc="-1" dirty="0">
                <a:solidFill>
                  <a:srgbClr val="FF0000"/>
                </a:solidFill>
                <a:latin typeface="Arial"/>
                <a:ea typeface="DejaVu Sans"/>
              </a:rPr>
              <a:t>конкретное место назначения)</a:t>
            </a:r>
            <a:endParaRPr lang="ru-RU" sz="2400" b="0" i="1" strike="noStrike" spc="-1" dirty="0">
              <a:solidFill>
                <a:srgbClr val="FF0000"/>
              </a:solidFill>
              <a:latin typeface="Arial"/>
            </a:endParaRPr>
          </a:p>
          <a:p>
            <a:pPr algn="ctr">
              <a:lnSpc>
                <a:spcPct val="100000"/>
              </a:lnSpc>
              <a:buNone/>
            </a:pPr>
            <a:endParaRPr lang="ru-RU" sz="2400" b="0" i="1" strike="noStrike" spc="-1" dirty="0"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Рисунок 4"/>
          <p:cNvPicPr/>
          <p:nvPr/>
        </p:nvPicPr>
        <p:blipFill>
          <a:blip r:embed="rId3" cstate="print"/>
          <a:stretch/>
        </p:blipFill>
        <p:spPr>
          <a:xfrm>
            <a:off x="-307800" y="0"/>
            <a:ext cx="1998000" cy="1412280"/>
          </a:xfrm>
          <a:prstGeom prst="rect">
            <a:avLst/>
          </a:prstGeom>
          <a:ln w="0">
            <a:noFill/>
          </a:ln>
        </p:spPr>
      </p:pic>
      <p:sp>
        <p:nvSpPr>
          <p:cNvPr id="63" name="Прямоугольник 8"/>
          <p:cNvSpPr/>
          <p:nvPr/>
        </p:nvSpPr>
        <p:spPr>
          <a:xfrm>
            <a:off x="1343472" y="43401"/>
            <a:ext cx="9929880" cy="2737757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ctr">
              <a:lnSpc>
                <a:spcPct val="100000"/>
              </a:lnSpc>
              <a:buNone/>
            </a:pPr>
            <a:r>
              <a:rPr lang="ru-RU" sz="2800" b="1" strike="noStrike" spc="-1" dirty="0">
                <a:solidFill>
                  <a:srgbClr val="FF0000"/>
                </a:solidFill>
                <a:latin typeface="Arial"/>
                <a:ea typeface="DejaVu Sans"/>
              </a:rPr>
              <a:t>ПРОИЗОШЛА АВАРИЯ НА ХИМИЧЕСКИ </a:t>
            </a:r>
            <a:r>
              <a:rPr lang="ru-RU" sz="2800" b="1" strike="noStrike" spc="-1" dirty="0" smtClean="0">
                <a:solidFill>
                  <a:srgbClr val="FF0000"/>
                </a:solidFill>
                <a:latin typeface="Arial"/>
                <a:ea typeface="DejaVu Sans"/>
              </a:rPr>
              <a:t/>
            </a:r>
            <a:br>
              <a:rPr lang="ru-RU" sz="2800" b="1" strike="noStrike" spc="-1" dirty="0" smtClean="0">
                <a:solidFill>
                  <a:srgbClr val="FF0000"/>
                </a:solidFill>
                <a:latin typeface="Arial"/>
                <a:ea typeface="DejaVu Sans"/>
              </a:rPr>
            </a:br>
            <a:r>
              <a:rPr lang="ru-RU" sz="2800" b="1" strike="noStrike" spc="-1" dirty="0" smtClean="0">
                <a:solidFill>
                  <a:srgbClr val="FF0000"/>
                </a:solidFill>
                <a:latin typeface="Arial"/>
                <a:ea typeface="DejaVu Sans"/>
              </a:rPr>
              <a:t>ОПАСНОМ </a:t>
            </a:r>
            <a:r>
              <a:rPr lang="ru-RU" sz="2800" b="1" strike="noStrike" spc="-1" dirty="0">
                <a:solidFill>
                  <a:srgbClr val="FF0000"/>
                </a:solidFill>
                <a:latin typeface="Arial"/>
                <a:ea typeface="DejaVu Sans"/>
              </a:rPr>
              <a:t>ОБЪЕКТЕ</a:t>
            </a:r>
            <a:endParaRPr lang="ru-RU" sz="2800" b="0" i="1" strike="noStrike" spc="-1" dirty="0">
              <a:solidFill>
                <a:srgbClr val="FF0000"/>
              </a:solidFill>
              <a:latin typeface="Arial"/>
            </a:endParaRPr>
          </a:p>
          <a:p>
            <a:pPr algn="ctr">
              <a:lnSpc>
                <a:spcPct val="100000"/>
              </a:lnSpc>
              <a:buNone/>
            </a:pPr>
            <a:r>
              <a:rPr lang="ru-RU" sz="2400" b="0" strike="noStrike" spc="-1" dirty="0">
                <a:solidFill>
                  <a:srgbClr val="FFFFFF"/>
                </a:solidFill>
                <a:latin typeface="Arial"/>
                <a:ea typeface="DejaVu Sans"/>
              </a:rPr>
              <a:t> </a:t>
            </a:r>
            <a:endParaRPr lang="ru-RU" sz="2400" b="0" i="1" strike="noStrike" spc="-1" dirty="0">
              <a:latin typeface="Arial"/>
            </a:endParaRPr>
          </a:p>
          <a:p>
            <a:pPr algn="ctr">
              <a:lnSpc>
                <a:spcPct val="100000"/>
              </a:lnSpc>
              <a:buNone/>
            </a:pPr>
            <a:r>
              <a:rPr lang="ru-RU" sz="2800" b="1" strike="noStrike" spc="-1" dirty="0">
                <a:solidFill>
                  <a:srgbClr val="0070C0"/>
                </a:solidFill>
                <a:latin typeface="Arial"/>
                <a:ea typeface="DejaVu Sans"/>
              </a:rPr>
              <a:t>ПРОЧИТАЙТЕ СООБЩЕНИЕ ДО </a:t>
            </a:r>
            <a:r>
              <a:rPr lang="ru-RU" sz="2800" b="1" strike="noStrike" spc="-1" dirty="0" smtClean="0">
                <a:solidFill>
                  <a:srgbClr val="0070C0"/>
                </a:solidFill>
                <a:latin typeface="Arial"/>
                <a:ea typeface="DejaVu Sans"/>
              </a:rPr>
              <a:t>КОНЦА</a:t>
            </a:r>
            <a:endParaRPr lang="ru-RU" sz="2800" b="0" i="1" strike="noStrike" spc="-1" dirty="0">
              <a:solidFill>
                <a:srgbClr val="0070C0"/>
              </a:solidFill>
              <a:latin typeface="Arial"/>
            </a:endParaRPr>
          </a:p>
          <a:p>
            <a:pPr algn="ctr">
              <a:lnSpc>
                <a:spcPct val="100000"/>
              </a:lnSpc>
              <a:buNone/>
            </a:pPr>
            <a:endParaRPr lang="ru-RU" sz="1000" b="0" i="1" strike="noStrike" spc="-1" dirty="0">
              <a:solidFill>
                <a:srgbClr val="0070C0"/>
              </a:solidFill>
              <a:latin typeface="Arial"/>
            </a:endParaRPr>
          </a:p>
          <a:p>
            <a:pPr algn="ctr">
              <a:lnSpc>
                <a:spcPct val="100000"/>
              </a:lnSpc>
              <a:buNone/>
            </a:pPr>
            <a:r>
              <a:rPr lang="ru-RU" sz="2800" b="1" strike="noStrike" spc="-1" dirty="0">
                <a:solidFill>
                  <a:srgbClr val="0070C0"/>
                </a:solidFill>
                <a:latin typeface="Arial"/>
                <a:ea typeface="DejaVu Sans"/>
              </a:rPr>
              <a:t>СЛЕДУЙТЕ ИНСТРУКЦИИ</a:t>
            </a:r>
            <a:endParaRPr lang="ru-RU" sz="2800" b="0" i="1" strike="noStrike" spc="-1" dirty="0">
              <a:solidFill>
                <a:srgbClr val="0070C0"/>
              </a:solidFill>
              <a:latin typeface="Arial"/>
            </a:endParaRPr>
          </a:p>
          <a:p>
            <a:pPr algn="ctr">
              <a:lnSpc>
                <a:spcPct val="100000"/>
              </a:lnSpc>
              <a:buNone/>
            </a:pPr>
            <a:endParaRPr lang="ru-RU" sz="2400" b="0" i="1" strike="noStrike" spc="-1" dirty="0">
              <a:latin typeface="Arial"/>
            </a:endParaRPr>
          </a:p>
        </p:txBody>
      </p:sp>
      <p:sp>
        <p:nvSpPr>
          <p:cNvPr id="64" name="Прямоугольник 9"/>
          <p:cNvSpPr/>
          <p:nvPr/>
        </p:nvSpPr>
        <p:spPr>
          <a:xfrm>
            <a:off x="263352" y="2324112"/>
            <a:ext cx="11737304" cy="4522861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 anchor="t">
            <a:spAutoFit/>
          </a:bodyPr>
          <a:lstStyle/>
          <a:p>
            <a:pPr algn="ctr">
              <a:lnSpc>
                <a:spcPct val="100000"/>
              </a:lnSpc>
              <a:buNone/>
            </a:pPr>
            <a:r>
              <a:rPr lang="ru-RU" b="1" strike="noStrike" spc="-1" dirty="0">
                <a:latin typeface="Arial" panose="020B0604020202020204" pitchFamily="34" charset="0"/>
                <a:ea typeface="DejaVu Sans"/>
                <a:cs typeface="Arial" panose="020B0604020202020204" pitchFamily="34" charset="0"/>
              </a:rPr>
              <a:t>Наденьте противогаз, </a:t>
            </a:r>
            <a:r>
              <a:rPr lang="ru-RU" b="1" spc="-1" dirty="0">
                <a:latin typeface="Arial" panose="020B0604020202020204" pitchFamily="34" charset="0"/>
                <a:cs typeface="Arial" panose="020B0604020202020204" pitchFamily="34" charset="0"/>
              </a:rPr>
              <a:t>респиратор или ватно-марлевую </a:t>
            </a:r>
            <a:r>
              <a:rPr lang="ru-RU" b="1" spc="-1" dirty="0" smtClean="0">
                <a:latin typeface="Arial" panose="020B0604020202020204" pitchFamily="34" charset="0"/>
                <a:cs typeface="Arial" panose="020B0604020202020204" pitchFamily="34" charset="0"/>
              </a:rPr>
              <a:t>повязку</a:t>
            </a:r>
          </a:p>
          <a:p>
            <a:pPr lvl="1" algn="ctr"/>
            <a:endParaRPr lang="ru-RU" b="1" spc="-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00000"/>
              </a:lnSpc>
              <a:buNone/>
            </a:pPr>
            <a:r>
              <a:rPr lang="ru-RU" b="1" spc="-1" dirty="0" smtClean="0">
                <a:latin typeface="Arial" panose="020B0604020202020204" pitchFamily="34" charset="0"/>
                <a:cs typeface="Arial" panose="020B0604020202020204" pitchFamily="34" charset="0"/>
              </a:rPr>
              <a:t> Защитите </a:t>
            </a:r>
            <a:r>
              <a:rPr lang="ru-RU" b="1" strike="noStrike" spc="-1" dirty="0" smtClean="0">
                <a:latin typeface="Arial" panose="020B0604020202020204" pitchFamily="34" charset="0"/>
                <a:ea typeface="DejaVu Sans"/>
                <a:cs typeface="Arial" panose="020B0604020202020204" pitchFamily="34" charset="0"/>
              </a:rPr>
              <a:t>кожу – наденьте защитную или плотную одежду с рукавами и капюшоном  </a:t>
            </a:r>
            <a:endParaRPr lang="ru-RU" b="0" i="1" strike="noStrike" spc="-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00000"/>
              </a:lnSpc>
              <a:buNone/>
            </a:pPr>
            <a:endParaRPr lang="ru-RU" b="0" i="1" strike="noStrike" spc="-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00000"/>
              </a:lnSpc>
              <a:buNone/>
            </a:pPr>
            <a:r>
              <a:rPr lang="ru-RU" b="1" strike="noStrike" spc="-1" dirty="0">
                <a:latin typeface="Arial" panose="020B0604020202020204" pitchFamily="34" charset="0"/>
                <a:ea typeface="DejaVu Sans"/>
                <a:cs typeface="Arial" panose="020B0604020202020204" pitchFamily="34" charset="0"/>
              </a:rPr>
              <a:t>Возьмите аптечку, документы и предметы первой необходимости</a:t>
            </a:r>
            <a:endParaRPr lang="ru-RU" b="0" i="1" strike="noStrike" spc="-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00000"/>
              </a:lnSpc>
              <a:buNone/>
            </a:pPr>
            <a:endParaRPr lang="ru-RU" b="0" i="1" strike="noStrike" spc="-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00000"/>
              </a:lnSpc>
              <a:buNone/>
            </a:pPr>
            <a:r>
              <a:rPr lang="ru-RU" b="1" strike="noStrike" spc="-1" dirty="0">
                <a:latin typeface="Arial" panose="020B0604020202020204" pitchFamily="34" charset="0"/>
                <a:ea typeface="DejaVu Sans"/>
                <a:cs typeface="Arial" panose="020B0604020202020204" pitchFamily="34" charset="0"/>
              </a:rPr>
              <a:t>Предупредите окружающих об аварии</a:t>
            </a:r>
            <a:endParaRPr lang="ru-RU" b="0" i="1" strike="noStrike" spc="-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00000"/>
              </a:lnSpc>
              <a:buNone/>
            </a:pPr>
            <a:endParaRPr lang="ru-RU" b="0" i="1" strike="noStrike" spc="-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ru-RU" b="1" spc="-1" dirty="0">
                <a:latin typeface="Arial" panose="020B0604020202020204" pitchFamily="34" charset="0"/>
                <a:ea typeface="DejaVu Sans"/>
                <a:cs typeface="Arial" panose="020B0604020202020204" pitchFamily="34" charset="0"/>
              </a:rPr>
              <a:t>При необходимости помогите окружающим выйти на улицу</a:t>
            </a:r>
            <a:endParaRPr lang="ru-RU" i="1" spc="-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buNone/>
            </a:pPr>
            <a:endParaRPr lang="ru-RU" b="1" strike="noStrike" spc="-1" dirty="0" smtClean="0">
              <a:latin typeface="Arial" panose="020B0604020202020204" pitchFamily="34" charset="0"/>
              <a:ea typeface="DejaVu Sans"/>
              <a:cs typeface="Arial" panose="020B0604020202020204" pitchFamily="34" charset="0"/>
            </a:endParaRPr>
          </a:p>
          <a:p>
            <a:pPr algn="ctr">
              <a:buNone/>
            </a:pPr>
            <a:r>
              <a:rPr lang="ru-RU" b="1" strike="noStrike" spc="-1" dirty="0" smtClean="0">
                <a:latin typeface="Arial" panose="020B0604020202020204" pitchFamily="34" charset="0"/>
                <a:ea typeface="DejaVu Sans"/>
                <a:cs typeface="Arial" panose="020B0604020202020204" pitchFamily="34" charset="0"/>
              </a:rPr>
              <a:t>Следуйте в ближайшее защитное сооружение </a:t>
            </a:r>
            <a:r>
              <a:rPr lang="ru-RU" b="1" strike="noStrike" spc="-1" dirty="0">
                <a:latin typeface="Arial" panose="020B0604020202020204" pitchFamily="34" charset="0"/>
                <a:ea typeface="DejaVu Sans"/>
                <a:cs typeface="Arial" panose="020B0604020202020204" pitchFamily="34" charset="0"/>
              </a:rPr>
              <a:t>гражданской обороны</a:t>
            </a:r>
            <a:endParaRPr lang="ru-RU" b="0" i="1" strike="noStrike" spc="-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buNone/>
            </a:pPr>
            <a:r>
              <a:rPr lang="ru-RU" b="1" strike="noStrike" spc="-1" dirty="0" smtClean="0">
                <a:latin typeface="Arial" panose="020B0604020202020204" pitchFamily="34" charset="0"/>
                <a:ea typeface="DejaVu Sans"/>
                <a:cs typeface="Arial" panose="020B0604020202020204" pitchFamily="34" charset="0"/>
              </a:rPr>
              <a:t> </a:t>
            </a:r>
            <a:endParaRPr lang="ru-RU" b="0" i="1" strike="noStrike" spc="-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ru-RU" b="1" spc="-1" dirty="0">
                <a:latin typeface="Arial" panose="020B0604020202020204" pitchFamily="34" charset="0"/>
                <a:ea typeface="DejaVu Sans"/>
                <a:cs typeface="Arial" panose="020B0604020202020204" pitchFamily="34" charset="0"/>
              </a:rPr>
              <a:t> </a:t>
            </a:r>
            <a:r>
              <a:rPr lang="ru-RU" b="1" spc="-1" dirty="0" smtClean="0">
                <a:latin typeface="Arial" panose="020B0604020202020204" pitchFamily="34" charset="0"/>
                <a:ea typeface="DejaVu Sans"/>
                <a:cs typeface="Arial" panose="020B0604020202020204" pitchFamily="34" charset="0"/>
              </a:rPr>
              <a:t>Либо </a:t>
            </a:r>
            <a:r>
              <a:rPr lang="ru-RU" b="1" spc="-1" dirty="0">
                <a:latin typeface="Arial" panose="020B0604020202020204" pitchFamily="34" charset="0"/>
                <a:ea typeface="DejaVu Sans"/>
                <a:cs typeface="Arial" panose="020B0604020202020204" pitchFamily="34" charset="0"/>
              </a:rPr>
              <a:t>укройтесь в другом надежном </a:t>
            </a:r>
            <a:r>
              <a:rPr lang="ru-RU" b="1" spc="-1" dirty="0" smtClean="0">
                <a:latin typeface="Arial" panose="020B0604020202020204" pitchFamily="34" charset="0"/>
                <a:ea typeface="DejaVu Sans"/>
                <a:cs typeface="Arial" panose="020B0604020202020204" pitchFamily="34" charset="0"/>
              </a:rPr>
              <a:t>помещении</a:t>
            </a:r>
          </a:p>
          <a:p>
            <a:pPr algn="ctr"/>
            <a:endParaRPr lang="ru-RU" i="1" spc="-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buNone/>
            </a:pPr>
            <a:r>
              <a:rPr lang="ru-RU" b="1" strike="noStrike" spc="-1" dirty="0" smtClean="0">
                <a:latin typeface="Arial" panose="020B0604020202020204" pitchFamily="34" charset="0"/>
                <a:ea typeface="DejaVu Sans"/>
                <a:cs typeface="Arial" panose="020B0604020202020204" pitchFamily="34" charset="0"/>
              </a:rPr>
              <a:t>Закройте </a:t>
            </a:r>
            <a:r>
              <a:rPr lang="ru-RU" b="1" strike="noStrike" spc="-1" dirty="0">
                <a:latin typeface="Arial" panose="020B0604020202020204" pitchFamily="34" charset="0"/>
                <a:ea typeface="DejaVu Sans"/>
                <a:cs typeface="Arial" panose="020B0604020202020204" pitchFamily="34" charset="0"/>
              </a:rPr>
              <a:t>щели в окнах, дверях и вентиляционных системах</a:t>
            </a:r>
            <a:endParaRPr lang="ru-RU" b="0" i="1" strike="noStrike" spc="-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buNone/>
            </a:pPr>
            <a:r>
              <a:rPr lang="ru-RU" b="1" strike="noStrike" spc="-1" dirty="0">
                <a:latin typeface="Arial" panose="020B0604020202020204" pitchFamily="34" charset="0"/>
                <a:ea typeface="DejaVu Sans"/>
                <a:cs typeface="Arial" panose="020B0604020202020204" pitchFamily="34" charset="0"/>
              </a:rPr>
              <a:t>подручными материалами</a:t>
            </a:r>
            <a:endParaRPr lang="ru-RU" b="0" i="1" strike="noStrike" spc="-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Прямоугольник 6"/>
          <p:cNvSpPr/>
          <p:nvPr/>
        </p:nvSpPr>
        <p:spPr>
          <a:xfrm>
            <a:off x="839416" y="2564904"/>
            <a:ext cx="10713600" cy="4830638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ctr">
              <a:lnSpc>
                <a:spcPct val="100000"/>
              </a:lnSpc>
              <a:buNone/>
            </a:pPr>
            <a:r>
              <a:rPr lang="ru-RU" sz="2200" b="1" strike="noStrike" spc="-1" dirty="0">
                <a:latin typeface="Arial" panose="020B0604020202020204" pitchFamily="34" charset="0"/>
                <a:ea typeface="DejaVu Sans"/>
                <a:cs typeface="Arial" panose="020B0604020202020204" pitchFamily="34" charset="0"/>
              </a:rPr>
              <a:t>Наденьте противогаз, респиратор или ватно-марлевую повязку</a:t>
            </a:r>
            <a:endParaRPr lang="ru-RU" sz="2200" b="0" i="1" strike="noStrike" spc="-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00000"/>
              </a:lnSpc>
              <a:buNone/>
            </a:pPr>
            <a:endParaRPr lang="ru-RU" sz="2200" b="0" i="1" strike="noStrike" spc="-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00000"/>
              </a:lnSpc>
              <a:buNone/>
            </a:pPr>
            <a:r>
              <a:rPr lang="ru-RU" sz="2200" b="1" strike="noStrike" spc="-1" dirty="0">
                <a:latin typeface="Arial" panose="020B0604020202020204" pitchFamily="34" charset="0"/>
                <a:ea typeface="DejaVu Sans"/>
                <a:cs typeface="Arial" panose="020B0604020202020204" pitchFamily="34" charset="0"/>
              </a:rPr>
              <a:t> Предупредите окружающих об аварии</a:t>
            </a:r>
            <a:endParaRPr lang="ru-RU" sz="2200" b="0" i="1" strike="noStrike" spc="-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00000"/>
              </a:lnSpc>
              <a:buNone/>
            </a:pPr>
            <a:r>
              <a:rPr lang="ru-RU" sz="2200" b="0" strike="noStrike" spc="-1" dirty="0">
                <a:latin typeface="Arial" panose="020B0604020202020204" pitchFamily="34" charset="0"/>
                <a:ea typeface="DejaVu Sans"/>
                <a:cs typeface="Arial" panose="020B0604020202020204" pitchFamily="34" charset="0"/>
              </a:rPr>
              <a:t> </a:t>
            </a:r>
            <a:endParaRPr lang="ru-RU" sz="2200" b="0" i="1" strike="noStrike" spc="-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ru-RU" sz="2200" b="1" spc="-1" dirty="0">
                <a:latin typeface="Arial" panose="020B0604020202020204" pitchFamily="34" charset="0"/>
                <a:ea typeface="DejaVu Sans"/>
                <a:cs typeface="Arial" panose="020B0604020202020204" pitchFamily="34" charset="0"/>
              </a:rPr>
              <a:t>При необходимости помогите окружающим выйти на улицу</a:t>
            </a:r>
            <a:endParaRPr lang="ru-RU" sz="2200" i="1" spc="-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buNone/>
            </a:pPr>
            <a:endParaRPr lang="ru-RU" sz="2200" b="1" spc="-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buNone/>
            </a:pPr>
            <a:r>
              <a:rPr lang="ru-RU" sz="2200" b="1" spc="-1" dirty="0" smtClean="0">
                <a:latin typeface="Arial" panose="020B0604020202020204" pitchFamily="34" charset="0"/>
                <a:cs typeface="Arial" panose="020B0604020202020204" pitchFamily="34" charset="0"/>
              </a:rPr>
              <a:t>Следуйте </a:t>
            </a:r>
            <a:r>
              <a:rPr lang="ru-RU" sz="2200" b="1" spc="-1" dirty="0">
                <a:latin typeface="Arial" panose="020B0604020202020204" pitchFamily="34" charset="0"/>
                <a:cs typeface="Arial" panose="020B0604020202020204" pitchFamily="34" charset="0"/>
              </a:rPr>
              <a:t>в ближайшее защитное </a:t>
            </a:r>
            <a:r>
              <a:rPr lang="ru-RU" sz="2200" b="1" spc="-1" dirty="0" smtClean="0">
                <a:latin typeface="Arial" panose="020B0604020202020204" pitchFamily="34" charset="0"/>
                <a:cs typeface="Arial" panose="020B0604020202020204" pitchFamily="34" charset="0"/>
              </a:rPr>
              <a:t>сооружение </a:t>
            </a:r>
            <a:r>
              <a:rPr lang="ru-RU" sz="2200" b="1" spc="-1" dirty="0">
                <a:latin typeface="Arial" panose="020B0604020202020204" pitchFamily="34" charset="0"/>
                <a:cs typeface="Arial" panose="020B0604020202020204" pitchFamily="34" charset="0"/>
              </a:rPr>
              <a:t>гражданской обороны</a:t>
            </a:r>
            <a:endParaRPr lang="ru-RU" sz="2200" i="1" spc="-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00000"/>
              </a:lnSpc>
              <a:buNone/>
            </a:pPr>
            <a:r>
              <a:rPr lang="ru-RU" sz="2200" b="0" strike="noStrike" spc="-1" dirty="0" smtClean="0">
                <a:latin typeface="Arial" panose="020B0604020202020204" pitchFamily="34" charset="0"/>
                <a:ea typeface="DejaVu Sans"/>
                <a:cs typeface="Arial" panose="020B0604020202020204" pitchFamily="34" charset="0"/>
              </a:rPr>
              <a:t> </a:t>
            </a:r>
          </a:p>
          <a:p>
            <a:pPr algn="ctr">
              <a:lnSpc>
                <a:spcPct val="100000"/>
              </a:lnSpc>
              <a:buNone/>
            </a:pPr>
            <a:r>
              <a:rPr lang="ru-RU" sz="2200" b="0" strike="noStrike" spc="-1" dirty="0" smtClean="0">
                <a:latin typeface="Arial" panose="020B0604020202020204" pitchFamily="34" charset="0"/>
                <a:ea typeface="DejaVu Sans"/>
                <a:cs typeface="Arial" panose="020B0604020202020204" pitchFamily="34" charset="0"/>
              </a:rPr>
              <a:t> </a:t>
            </a:r>
            <a:r>
              <a:rPr lang="ru-RU" sz="2200" b="1" strike="noStrike" spc="-1" dirty="0" smtClean="0">
                <a:latin typeface="Arial" panose="020B0604020202020204" pitchFamily="34" charset="0"/>
                <a:ea typeface="DejaVu Sans"/>
                <a:cs typeface="Arial" panose="020B0604020202020204" pitchFamily="34" charset="0"/>
              </a:rPr>
              <a:t>Либо </a:t>
            </a:r>
            <a:r>
              <a:rPr lang="ru-RU" sz="2200" b="1" strike="noStrike" spc="-1" dirty="0">
                <a:latin typeface="Arial" panose="020B0604020202020204" pitchFamily="34" charset="0"/>
                <a:ea typeface="DejaVu Sans"/>
                <a:cs typeface="Arial" panose="020B0604020202020204" pitchFamily="34" charset="0"/>
              </a:rPr>
              <a:t>укройтесь в другом надежном помещении</a:t>
            </a:r>
            <a:endParaRPr lang="ru-RU" sz="2200" b="0" i="1" strike="noStrike" spc="-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00000"/>
              </a:lnSpc>
              <a:buNone/>
            </a:pPr>
            <a:endParaRPr lang="ru-RU" sz="2200" b="1" strike="noStrike" spc="-1" dirty="0" smtClean="0">
              <a:latin typeface="Arial" panose="020B0604020202020204" pitchFamily="34" charset="0"/>
              <a:ea typeface="DejaVu Sans"/>
              <a:cs typeface="Arial" panose="020B0604020202020204" pitchFamily="34" charset="0"/>
            </a:endParaRPr>
          </a:p>
          <a:p>
            <a:pPr algn="ctr">
              <a:lnSpc>
                <a:spcPct val="100000"/>
              </a:lnSpc>
              <a:buNone/>
            </a:pPr>
            <a:r>
              <a:rPr lang="ru-RU" sz="2200" b="1" strike="noStrike" spc="-1" dirty="0" smtClean="0">
                <a:latin typeface="Arial" panose="020B0604020202020204" pitchFamily="34" charset="0"/>
                <a:ea typeface="DejaVu Sans"/>
                <a:cs typeface="Arial" panose="020B0604020202020204" pitchFamily="34" charset="0"/>
              </a:rPr>
              <a:t>Закройте </a:t>
            </a:r>
            <a:r>
              <a:rPr lang="ru-RU" sz="2200" b="1" strike="noStrike" spc="-1" dirty="0">
                <a:latin typeface="Arial" panose="020B0604020202020204" pitchFamily="34" charset="0"/>
                <a:ea typeface="DejaVu Sans"/>
                <a:cs typeface="Arial" panose="020B0604020202020204" pitchFamily="34" charset="0"/>
              </a:rPr>
              <a:t>щели в окнах, дверях и вентиляционных системах подручными материалами</a:t>
            </a:r>
            <a:endParaRPr lang="ru-RU" sz="2200" b="0" i="1" strike="noStrike" spc="-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00000"/>
              </a:lnSpc>
              <a:buNone/>
            </a:pPr>
            <a:r>
              <a:rPr lang="ru-RU" sz="2200" b="0" strike="noStrike" spc="-1" dirty="0">
                <a:latin typeface="Arial" panose="020B0604020202020204" pitchFamily="34" charset="0"/>
                <a:ea typeface="DejaVu Sans"/>
                <a:cs typeface="Arial" panose="020B0604020202020204" pitchFamily="34" charset="0"/>
              </a:rPr>
              <a:t> </a:t>
            </a:r>
            <a:endParaRPr lang="ru-RU" sz="2200" b="0" i="1" strike="noStrike" spc="-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00000"/>
              </a:lnSpc>
              <a:buNone/>
            </a:pPr>
            <a:endParaRPr lang="ru-RU" sz="2200" b="0" i="1" strike="noStrike" spc="-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6" name="Рисунок 4"/>
          <p:cNvPicPr/>
          <p:nvPr/>
        </p:nvPicPr>
        <p:blipFill>
          <a:blip r:embed="rId3" cstate="print"/>
          <a:stretch/>
        </p:blipFill>
        <p:spPr>
          <a:xfrm>
            <a:off x="-307800" y="0"/>
            <a:ext cx="1998000" cy="1412280"/>
          </a:xfrm>
          <a:prstGeom prst="rect">
            <a:avLst/>
          </a:prstGeom>
          <a:ln w="0">
            <a:noFill/>
          </a:ln>
        </p:spPr>
      </p:pic>
      <p:sp>
        <p:nvSpPr>
          <p:cNvPr id="67" name="Прямоугольник 8"/>
          <p:cNvSpPr/>
          <p:nvPr/>
        </p:nvSpPr>
        <p:spPr>
          <a:xfrm>
            <a:off x="1176016" y="188640"/>
            <a:ext cx="10040400" cy="2799313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ctr">
              <a:lnSpc>
                <a:spcPct val="100000"/>
              </a:lnSpc>
              <a:buNone/>
            </a:pPr>
            <a:r>
              <a:rPr lang="ru-RU" sz="2800" b="1" strike="noStrike" spc="-1" dirty="0">
                <a:solidFill>
                  <a:srgbClr val="FF0000"/>
                </a:solidFill>
                <a:latin typeface="Arial"/>
                <a:ea typeface="DejaVu Sans"/>
              </a:rPr>
              <a:t>ПРОИЗОШЛА АВАРИЯ НА </a:t>
            </a:r>
            <a:r>
              <a:rPr lang="ru-RU" sz="2800" b="1" strike="noStrike" spc="-1" dirty="0" smtClean="0">
                <a:solidFill>
                  <a:srgbClr val="FF0000"/>
                </a:solidFill>
                <a:latin typeface="Arial"/>
                <a:ea typeface="DejaVu Sans"/>
              </a:rPr>
              <a:t>РАДИАЦИОННО </a:t>
            </a:r>
          </a:p>
          <a:p>
            <a:pPr algn="ctr">
              <a:lnSpc>
                <a:spcPct val="100000"/>
              </a:lnSpc>
              <a:buNone/>
            </a:pPr>
            <a:r>
              <a:rPr lang="ru-RU" sz="2800" b="1" strike="noStrike" spc="-1" dirty="0" smtClean="0">
                <a:solidFill>
                  <a:srgbClr val="FF0000"/>
                </a:solidFill>
                <a:latin typeface="Arial"/>
                <a:ea typeface="DejaVu Sans"/>
              </a:rPr>
              <a:t>ОПАСНОМ </a:t>
            </a:r>
            <a:r>
              <a:rPr lang="ru-RU" sz="2800" b="1" strike="noStrike" spc="-1" dirty="0">
                <a:solidFill>
                  <a:srgbClr val="FF0000"/>
                </a:solidFill>
                <a:latin typeface="Arial"/>
                <a:ea typeface="DejaVu Sans"/>
              </a:rPr>
              <a:t>ОБЪЕКТЕ</a:t>
            </a:r>
            <a:endParaRPr lang="ru-RU" sz="2800" b="0" i="1" strike="noStrike" spc="-1" dirty="0">
              <a:solidFill>
                <a:srgbClr val="FF0000"/>
              </a:solidFill>
              <a:latin typeface="Arial"/>
            </a:endParaRPr>
          </a:p>
          <a:p>
            <a:pPr algn="ctr">
              <a:lnSpc>
                <a:spcPct val="100000"/>
              </a:lnSpc>
              <a:buNone/>
            </a:pPr>
            <a:r>
              <a:rPr lang="ru-RU" sz="2800" b="0" strike="noStrike" spc="-1" dirty="0">
                <a:solidFill>
                  <a:srgbClr val="0070C0"/>
                </a:solidFill>
                <a:latin typeface="Arial"/>
                <a:ea typeface="DejaVu Sans"/>
              </a:rPr>
              <a:t> </a:t>
            </a:r>
            <a:endParaRPr lang="ru-RU" sz="2800" b="0" i="1" strike="noStrike" spc="-1" dirty="0">
              <a:solidFill>
                <a:srgbClr val="0070C0"/>
              </a:solidFill>
              <a:latin typeface="Arial"/>
            </a:endParaRPr>
          </a:p>
          <a:p>
            <a:pPr algn="ctr">
              <a:lnSpc>
                <a:spcPct val="100000"/>
              </a:lnSpc>
              <a:buNone/>
            </a:pPr>
            <a:r>
              <a:rPr lang="ru-RU" sz="2800" b="1" strike="noStrike" spc="-1" dirty="0">
                <a:solidFill>
                  <a:srgbClr val="0070C0"/>
                </a:solidFill>
                <a:latin typeface="Arial"/>
                <a:ea typeface="DejaVu Sans"/>
              </a:rPr>
              <a:t>ПРОЧИТАЙТЕ СООБЩЕНИЕ ДО </a:t>
            </a:r>
            <a:r>
              <a:rPr lang="ru-RU" sz="2800" b="1" strike="noStrike" spc="-1" dirty="0" smtClean="0">
                <a:solidFill>
                  <a:srgbClr val="0070C0"/>
                </a:solidFill>
                <a:latin typeface="Arial"/>
                <a:ea typeface="DejaVu Sans"/>
              </a:rPr>
              <a:t>КОНЦА </a:t>
            </a:r>
            <a:endParaRPr lang="ru-RU" sz="2800" b="0" i="1" strike="noStrike" spc="-1" dirty="0">
              <a:solidFill>
                <a:srgbClr val="0070C0"/>
              </a:solidFill>
              <a:latin typeface="Arial"/>
            </a:endParaRPr>
          </a:p>
          <a:p>
            <a:pPr algn="ctr">
              <a:lnSpc>
                <a:spcPct val="100000"/>
              </a:lnSpc>
              <a:buNone/>
            </a:pPr>
            <a:endParaRPr lang="ru-RU" sz="1100" b="0" i="1" strike="noStrike" spc="-1" dirty="0">
              <a:solidFill>
                <a:srgbClr val="0070C0"/>
              </a:solidFill>
              <a:latin typeface="Arial"/>
            </a:endParaRPr>
          </a:p>
          <a:p>
            <a:pPr algn="ctr">
              <a:lnSpc>
                <a:spcPct val="100000"/>
              </a:lnSpc>
              <a:buNone/>
            </a:pPr>
            <a:r>
              <a:rPr lang="ru-RU" sz="2800" b="1" strike="noStrike" spc="-1" dirty="0">
                <a:solidFill>
                  <a:srgbClr val="0070C0"/>
                </a:solidFill>
                <a:latin typeface="Arial"/>
                <a:ea typeface="DejaVu Sans"/>
              </a:rPr>
              <a:t>СЛЕДУЙТЕ ИНСТРУКЦИИ</a:t>
            </a:r>
            <a:endParaRPr lang="ru-RU" sz="2800" b="0" i="1" strike="noStrike" spc="-1" dirty="0">
              <a:solidFill>
                <a:srgbClr val="0070C0"/>
              </a:solidFill>
              <a:latin typeface="Arial"/>
            </a:endParaRPr>
          </a:p>
          <a:p>
            <a:pPr algn="ctr">
              <a:lnSpc>
                <a:spcPct val="100000"/>
              </a:lnSpc>
              <a:buNone/>
            </a:pPr>
            <a:endParaRPr lang="ru-RU" sz="2400" b="0" i="1" strike="noStrike" spc="-1" dirty="0"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2219</TotalTime>
  <Words>288</Words>
  <Application>Microsoft Office PowerPoint</Application>
  <PresentationFormat>Произвольный</PresentationFormat>
  <Paragraphs>106</Paragraphs>
  <Slides>7</Slides>
  <Notes>3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Марина Первухина</dc:creator>
  <cp:lastModifiedBy>adm</cp:lastModifiedBy>
  <cp:revision>36</cp:revision>
  <cp:lastPrinted>2024-12-02T05:18:21Z</cp:lastPrinted>
  <dcterms:created xsi:type="dcterms:W3CDTF">2024-11-13T07:28:09Z</dcterms:created>
  <dcterms:modified xsi:type="dcterms:W3CDTF">2024-12-20T04:40:57Z</dcterms:modified>
  <dc:language>ru-RU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otes">
    <vt:i4>1</vt:i4>
  </property>
  <property fmtid="{D5CDD505-2E9C-101B-9397-08002B2CF9AE}" pid="3" name="PresentationFormat">
    <vt:lpwstr>Произвольный</vt:lpwstr>
  </property>
  <property fmtid="{D5CDD505-2E9C-101B-9397-08002B2CF9AE}" pid="4" name="Slides">
    <vt:i4>7</vt:i4>
  </property>
</Properties>
</file>