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71" r:id="rId12"/>
    <p:sldId id="272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335691958384527"/>
          <c:y val="4.9539574513566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56-430B-AF15-26A71E9B2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56-430B-AF15-26A71E9B23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7-12</c:v>
                </c:pt>
                <c:pt idx="1">
                  <c:v>13-16</c:v>
                </c:pt>
                <c:pt idx="2">
                  <c:v>17-21</c:v>
                </c:pt>
                <c:pt idx="3">
                  <c:v>22-27</c:v>
                </c:pt>
                <c:pt idx="4">
                  <c:v>28-34</c:v>
                </c:pt>
                <c:pt idx="5">
                  <c:v>35-40</c:v>
                </c:pt>
                <c:pt idx="6">
                  <c:v>старше 40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">
                  <c:v>2</c:v>
                </c:pt>
                <c:pt idx="1">
                  <c:v>41</c:v>
                </c:pt>
                <c:pt idx="2">
                  <c:v>21</c:v>
                </c:pt>
                <c:pt idx="3">
                  <c:v>23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2-4E07-837C-0737E0CE98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335691958384527"/>
          <c:y val="4.9539574513566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Верите ли в криптовалюту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56-430B-AF15-26A71E9B2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56-430B-AF15-26A71E9B23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76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2-4E07-837C-0737E0CE98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Какая из данных </a:t>
            </a:r>
            <a:r>
              <a:rPr lang="ru-RU" sz="1400" dirty="0" err="1" smtClean="0"/>
              <a:t>криптовалют</a:t>
            </a:r>
            <a:r>
              <a:rPr lang="ru-RU" sz="1400" baseline="0" dirty="0" smtClean="0"/>
              <a:t> вам </a:t>
            </a:r>
            <a:r>
              <a:rPr lang="ru-RU" sz="1400" dirty="0" smtClean="0"/>
              <a:t>знакома?                              </a:t>
            </a:r>
            <a:endParaRPr lang="ru-RU" sz="1400" dirty="0"/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52327963275801"/>
          <c:y val="0.18373604066457935"/>
          <c:w val="0.60801510150954741"/>
          <c:h val="0.61628992026948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опрашиваемых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Ethereum</c:v>
                </c:pt>
                <c:pt idx="1">
                  <c:v>Bitcoin</c:v>
                </c:pt>
                <c:pt idx="2">
                  <c:v>Litecoin</c:v>
                </c:pt>
                <c:pt idx="3">
                  <c:v>Monero</c:v>
                </c:pt>
                <c:pt idx="4">
                  <c:v>Dogecoin</c:v>
                </c:pt>
                <c:pt idx="5">
                  <c:v>Bitcoin Cash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41</c:v>
                </c:pt>
                <c:pt idx="2">
                  <c:v>19</c:v>
                </c:pt>
                <c:pt idx="3">
                  <c:v>8</c:v>
                </c:pt>
                <c:pt idx="4">
                  <c:v>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4-441C-9498-AD457A2181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674368"/>
        <c:axId val="101681024"/>
      </c:barChart>
      <c:catAx>
        <c:axId val="10167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81024"/>
        <c:crosses val="autoZero"/>
        <c:auto val="1"/>
        <c:lblAlgn val="ctr"/>
        <c:lblOffset val="100"/>
        <c:noMultiLvlLbl val="0"/>
      </c:catAx>
      <c:valAx>
        <c:axId val="1016810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Пользовались ли вы криптовалютой?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2E-4389-8ECC-1523CA6275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2E-4389-8ECC-1523CA6275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D-4672-B73D-43249324F2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A0732-A02A-48E6-8D26-E349AB6933E3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2E63F-1A98-4BB5-9CD8-9275A30F6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E63F-1A98-4BB5-9CD8-9275A30F65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9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E63F-1A98-4BB5-9CD8-9275A30F65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E63F-1A98-4BB5-9CD8-9275A30F65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0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77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0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1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6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1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2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5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4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54E757-E641-4C3A-AC6F-6E2AB2051BFC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E48D-178F-4205-93C7-09EEFF55C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75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2606" y="1002890"/>
            <a:ext cx="9144000" cy="724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      </a:t>
            </a:r>
            <a:r>
              <a:rPr lang="ru-RU" sz="5400" dirty="0" smtClean="0">
                <a:solidFill>
                  <a:schemeClr val="tx1"/>
                </a:solidFill>
              </a:rPr>
              <a:t>Исследовательская работа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4606" y="4206721"/>
            <a:ext cx="6051755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ученицы 9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МАОУ СОШ №93 г.Екатеренбург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Белькова</a:t>
            </a:r>
            <a:r>
              <a:rPr lang="ru-RU" dirty="0" smtClean="0">
                <a:solidFill>
                  <a:schemeClr val="tx1"/>
                </a:solidFill>
              </a:rPr>
              <a:t> Елизавета Андреевна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r>
              <a:rPr lang="ru-RU" dirty="0">
                <a:solidFill>
                  <a:schemeClr val="tx1"/>
                </a:solidFill>
              </a:rPr>
              <a:t>проекта</a:t>
            </a:r>
            <a:r>
              <a:rPr lang="ru-RU" dirty="0" smtClean="0">
                <a:solidFill>
                  <a:schemeClr val="tx1"/>
                </a:solidFill>
              </a:rPr>
              <a:t>: Комарова </a:t>
            </a:r>
            <a:r>
              <a:rPr lang="ru-RU" dirty="0">
                <a:solidFill>
                  <a:schemeClr val="tx1"/>
                </a:solidFill>
              </a:rPr>
              <a:t>Анастасия Александровна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9916" y="2030436"/>
            <a:ext cx="7949380" cy="1135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«Влияние </a:t>
            </a:r>
            <a:r>
              <a:rPr lang="ru-RU" sz="3200" dirty="0" err="1" smtClean="0">
                <a:solidFill>
                  <a:schemeClr val="tx1"/>
                </a:solidFill>
              </a:rPr>
              <a:t>криптовалюты</a:t>
            </a:r>
            <a:r>
              <a:rPr lang="ru-RU" sz="3200" dirty="0" smtClean="0">
                <a:solidFill>
                  <a:schemeClr val="tx1"/>
                </a:solidFill>
              </a:rPr>
              <a:t> на современное общество»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6" y="3537973"/>
            <a:ext cx="4681296" cy="26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Онлайн</a:t>
            </a:r>
            <a:r>
              <a:rPr lang="ru-RU" dirty="0" smtClean="0"/>
              <a:t> пособие для работы с </a:t>
            </a:r>
            <a:r>
              <a:rPr lang="ru-RU" dirty="0" err="1" smtClean="0"/>
              <a:t>криптовалютой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38931" y="2604052"/>
            <a:ext cx="3110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https://sites.google.com/view/belkova-e/%D0%B3%D0%BB%D0%B0%D0%B2%D0%BD%D0%B0%D1%8F-%D1%81%D1%82%D1%80%D0%B0%D0%BD%D0%B8%D1%86%D0%B0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286" b="18696"/>
          <a:stretch>
            <a:fillRect/>
          </a:stretch>
        </p:blipFill>
        <p:spPr bwMode="auto">
          <a:xfrm>
            <a:off x="652669" y="2305879"/>
            <a:ext cx="7248939" cy="312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криптовалюты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81" t="14224" r="4193" b="18099"/>
          <a:stretch>
            <a:fillRect/>
          </a:stretch>
        </p:blipFill>
        <p:spPr bwMode="auto">
          <a:xfrm>
            <a:off x="596349" y="1769165"/>
            <a:ext cx="9998765" cy="45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 задаваемые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3478" r="839" b="8112"/>
          <a:stretch>
            <a:fillRect/>
          </a:stretch>
        </p:blipFill>
        <p:spPr bwMode="auto">
          <a:xfrm>
            <a:off x="662609" y="1401418"/>
            <a:ext cx="10578548" cy="5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достигнута, мы выяснили, как </a:t>
            </a:r>
            <a:r>
              <a:rPr lang="ru-RU" dirty="0" err="1" smtClean="0"/>
              <a:t>криптовалюта</a:t>
            </a:r>
            <a:r>
              <a:rPr lang="ru-RU" dirty="0" smtClean="0"/>
              <a:t> влияет на современное общество.</a:t>
            </a:r>
          </a:p>
          <a:p>
            <a:r>
              <a:rPr lang="ru-RU" dirty="0" smtClean="0"/>
              <a:t>Задачи решены: </a:t>
            </a:r>
          </a:p>
          <a:p>
            <a:pPr marL="0" indent="0">
              <a:buNone/>
            </a:pPr>
            <a:r>
              <a:rPr lang="ru-RU" dirty="0" smtClean="0"/>
              <a:t>     1. Рассмотрели особенности </a:t>
            </a:r>
            <a:r>
              <a:rPr lang="ru-RU" dirty="0" err="1" smtClean="0"/>
              <a:t>криптовалюты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    2. Изучили виды </a:t>
            </a:r>
            <a:r>
              <a:rPr lang="ru-RU" dirty="0" err="1" smtClean="0"/>
              <a:t>криптовалюты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3. Создали </a:t>
            </a:r>
            <a:r>
              <a:rPr lang="ru-RU" dirty="0" err="1" smtClean="0"/>
              <a:t>онлайн</a:t>
            </a:r>
            <a:r>
              <a:rPr lang="ru-RU" dirty="0" smtClean="0"/>
              <a:t> пособие для роботы с </a:t>
            </a:r>
            <a:r>
              <a:rPr lang="ru-RU" dirty="0" err="1" smtClean="0"/>
              <a:t>криптовалютой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    4. Взяли интервью у специалиста. </a:t>
            </a:r>
          </a:p>
          <a:p>
            <a:pPr marL="0" indent="0">
              <a:buNone/>
            </a:pPr>
            <a:r>
              <a:rPr lang="ru-RU" dirty="0" smtClean="0"/>
              <a:t>     5.Провели опрос среди 100 человек разного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877" y="1993283"/>
            <a:ext cx="9404723" cy="140053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r="14522"/>
          <a:stretch/>
        </p:blipFill>
        <p:spPr>
          <a:xfrm>
            <a:off x="5739918" y="3286010"/>
            <a:ext cx="4028002" cy="2799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65" y="929148"/>
            <a:ext cx="9727203" cy="54126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Цель: Выяснить как </a:t>
            </a:r>
            <a:r>
              <a:rPr lang="ru-RU" sz="2400" dirty="0" err="1" smtClean="0"/>
              <a:t>криптовалюта</a:t>
            </a:r>
            <a:r>
              <a:rPr lang="ru-RU" sz="2400" dirty="0" smtClean="0"/>
              <a:t> влияет на современное общество.</a:t>
            </a:r>
          </a:p>
          <a:p>
            <a:r>
              <a:rPr lang="ru-RU" sz="2400" dirty="0" smtClean="0"/>
              <a:t>Задачи: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1. Рассмотреть особенности </a:t>
            </a:r>
            <a:r>
              <a:rPr lang="ru-RU" sz="2400" dirty="0" err="1" smtClean="0"/>
              <a:t>криптовалюты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2. Изучить виды </a:t>
            </a:r>
            <a:r>
              <a:rPr lang="ru-RU" sz="2400" dirty="0" err="1" smtClean="0"/>
              <a:t>криптовалюты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3. Создать онлайн пособие для роботы с </a:t>
            </a:r>
            <a:r>
              <a:rPr lang="ru-RU" sz="2400" dirty="0" err="1" smtClean="0"/>
              <a:t>криптовалютой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4. Взять интервью у специалиста.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5.Провести опрос среди 100 человек разного возраста.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90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858" y="2344992"/>
            <a:ext cx="9030927" cy="2227007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Что такое </a:t>
            </a:r>
            <a:r>
              <a:rPr lang="ru-RU" sz="3900" dirty="0" err="1" smtClean="0"/>
              <a:t>криптовалюта</a:t>
            </a:r>
            <a:r>
              <a:rPr lang="ru-RU" sz="3900" dirty="0"/>
              <a:t> </a:t>
            </a:r>
            <a:endParaRPr lang="ru-RU" sz="3900" dirty="0" smtClean="0"/>
          </a:p>
          <a:p>
            <a:pPr marL="0" indent="0">
              <a:buNone/>
            </a:pPr>
            <a:r>
              <a:rPr lang="ru-RU" sz="2600" dirty="0" err="1" smtClean="0"/>
              <a:t>Криптовалюта</a:t>
            </a:r>
            <a:r>
              <a:rPr lang="ru-RU" sz="2600" dirty="0" smtClean="0"/>
              <a:t> </a:t>
            </a:r>
            <a:r>
              <a:rPr lang="ru-RU" sz="2600" dirty="0"/>
              <a:t>— это виртуальные деньги, которые не имеют физического выражения. Единицей такой валюты является «</a:t>
            </a:r>
            <a:r>
              <a:rPr lang="ru-RU" sz="2600" dirty="0" err="1"/>
              <a:t>coin</a:t>
            </a:r>
            <a:r>
              <a:rPr lang="ru-RU" sz="2600" dirty="0"/>
              <a:t>- </a:t>
            </a:r>
            <a:r>
              <a:rPr lang="ru-RU" sz="2600" dirty="0" smtClean="0"/>
              <a:t>что </a:t>
            </a:r>
            <a:r>
              <a:rPr lang="ru-RU" sz="2600" dirty="0"/>
              <a:t>в переводе с английского языка означает «монета». Все электронные валюты существуют только в виртуальном пространстве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5" y="433695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82" y="45719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33121"/>
            <a:ext cx="7536427" cy="2651817"/>
          </a:xfrm>
        </p:spPr>
        <p:txBody>
          <a:bodyPr/>
          <a:lstStyle/>
          <a:p>
            <a:r>
              <a:rPr lang="ru-RU" sz="2400" dirty="0"/>
              <a:t>Впервые термин «</a:t>
            </a:r>
            <a:r>
              <a:rPr lang="ru-RU" sz="2400" dirty="0" err="1"/>
              <a:t>криптовалюта</a:t>
            </a:r>
            <a:r>
              <a:rPr lang="ru-RU" sz="2400" dirty="0"/>
              <a:t>» начал использоваться после появления платежной системы «</a:t>
            </a:r>
            <a:r>
              <a:rPr lang="ru-RU" sz="2400" dirty="0" err="1"/>
              <a:t>Биткоин</a:t>
            </a:r>
            <a:r>
              <a:rPr lang="ru-RU" sz="2400" dirty="0"/>
              <a:t>», которая была разработана в 2009 году человеком или группой лиц под псевдонимом </a:t>
            </a:r>
            <a:r>
              <a:rPr lang="ru-RU" sz="2400" dirty="0" err="1"/>
              <a:t>Сатоси</a:t>
            </a:r>
            <a:r>
              <a:rPr lang="ru-RU" sz="2400" dirty="0"/>
              <a:t> </a:t>
            </a:r>
            <a:r>
              <a:rPr lang="ru-RU" sz="2400" dirty="0" err="1"/>
              <a:t>Накамото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82" y="2043898"/>
            <a:ext cx="3505368" cy="26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66" y="216745"/>
            <a:ext cx="9310031" cy="892276"/>
          </a:xfrm>
        </p:spPr>
        <p:txBody>
          <a:bodyPr/>
          <a:lstStyle/>
          <a:p>
            <a:pPr algn="ctr"/>
            <a:r>
              <a:rPr lang="ru-RU" dirty="0" err="1" smtClean="0"/>
              <a:t>Биткоин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174" y="884904"/>
            <a:ext cx="7142019" cy="5486400"/>
          </a:xfrm>
        </p:spPr>
        <p:txBody>
          <a:bodyPr>
            <a:no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Биткойн</a:t>
            </a:r>
            <a:r>
              <a:rPr lang="ru-RU" sz="2400" dirty="0"/>
              <a:t>»  — пиринговая платёжная система, использующая одноимённую расчётную единицу — </a:t>
            </a:r>
            <a:r>
              <a:rPr lang="ru-RU" sz="2400" dirty="0" err="1"/>
              <a:t>биткойн</a:t>
            </a:r>
            <a:r>
              <a:rPr lang="ru-RU" sz="2400" dirty="0"/>
              <a:t>.</a:t>
            </a:r>
          </a:p>
          <a:p>
            <a:r>
              <a:rPr lang="ru-RU" sz="2400" dirty="0"/>
              <a:t>На сегодняшний день 1 </a:t>
            </a:r>
            <a:r>
              <a:rPr lang="ru-RU" sz="2400" dirty="0" err="1"/>
              <a:t>биткоин</a:t>
            </a:r>
            <a:r>
              <a:rPr lang="ru-RU" sz="2400" dirty="0"/>
              <a:t> </a:t>
            </a:r>
            <a:r>
              <a:rPr lang="ru-RU" sz="2400" dirty="0" smtClean="0"/>
              <a:t>равен 3.752. </a:t>
            </a:r>
            <a:r>
              <a:rPr lang="ru-RU" sz="2400" dirty="0"/>
              <a:t>долларов</a:t>
            </a:r>
          </a:p>
          <a:p>
            <a:r>
              <a:rPr lang="ru-RU" sz="2400" dirty="0" err="1"/>
              <a:t>Биткоины</a:t>
            </a:r>
            <a:r>
              <a:rPr lang="ru-RU" sz="2400" dirty="0"/>
              <a:t> могут использоваться для обмена на товары или услуги.</a:t>
            </a:r>
          </a:p>
          <a:p>
            <a:r>
              <a:rPr lang="ru-RU" sz="2400" dirty="0"/>
              <a:t>Комиссия за проведение операций назначается отправителем добровольно, размер комиссии влияет на приоритет при обработке транзакции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r="14522"/>
          <a:stretch/>
        </p:blipFill>
        <p:spPr>
          <a:xfrm>
            <a:off x="7608475" y="1536723"/>
            <a:ext cx="4028002" cy="27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02" y="300100"/>
            <a:ext cx="9404723" cy="904134"/>
          </a:xfrm>
        </p:spPr>
        <p:txBody>
          <a:bodyPr/>
          <a:lstStyle/>
          <a:p>
            <a:pPr algn="ctr"/>
            <a:r>
              <a:rPr lang="ru-RU" dirty="0" smtClean="0"/>
              <a:t>Майнинг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135626"/>
            <a:ext cx="6572734" cy="513243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Майнинг (от </a:t>
            </a:r>
            <a:r>
              <a:rPr lang="ru-RU" sz="2400" dirty="0" err="1"/>
              <a:t>англ</a:t>
            </a:r>
            <a:r>
              <a:rPr lang="ru-RU" sz="2400" dirty="0"/>
              <a:t> </a:t>
            </a:r>
            <a:r>
              <a:rPr lang="ru-RU" sz="2400" dirty="0" err="1"/>
              <a:t>mining</a:t>
            </a:r>
            <a:r>
              <a:rPr lang="ru-RU" sz="2400" dirty="0"/>
              <a:t> — добыча полезных ископаемых) —использование ресурсов своего компьютера для поиска блока информации с возможностью получить вознаграждение в форме эмитированной валюты и комиссионных сборов в различных </a:t>
            </a:r>
            <a:r>
              <a:rPr lang="ru-RU" sz="2400" dirty="0" err="1"/>
              <a:t>криптовалюты</a:t>
            </a:r>
            <a:r>
              <a:rPr lang="ru-RU" sz="2400" dirty="0"/>
              <a:t>, в частности в </a:t>
            </a:r>
            <a:r>
              <a:rPr lang="ru-RU" sz="2400" dirty="0" err="1"/>
              <a:t>Биткойн</a:t>
            </a:r>
            <a:r>
              <a:rPr lang="ru-RU" sz="2400" dirty="0"/>
              <a:t>. Награда распределяется случайно среди участником этого процесса, поэтому, чем больше мощность компьютера или нескольких компьютеров, тем выше шанс получить награду.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1410711"/>
            <a:ext cx="3426760" cy="34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478" y="157750"/>
            <a:ext cx="5843179" cy="1140108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78805"/>
              </p:ext>
            </p:extLst>
          </p:nvPr>
        </p:nvGraphicFramePr>
        <p:xfrm>
          <a:off x="496561" y="2083112"/>
          <a:ext cx="5685578" cy="403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649" y="1283110"/>
            <a:ext cx="1098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провела опрос среди 100 человек разных  возрастов </a:t>
            </a:r>
            <a:endParaRPr lang="ru-RU" sz="2800" dirty="0"/>
          </a:p>
        </p:txBody>
      </p:sp>
      <p:graphicFrame>
        <p:nvGraphicFramePr>
          <p:cNvPr id="7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278805"/>
              </p:ext>
            </p:extLst>
          </p:nvPr>
        </p:nvGraphicFramePr>
        <p:xfrm>
          <a:off x="6370587" y="2083111"/>
          <a:ext cx="5463604" cy="40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34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478" y="157750"/>
            <a:ext cx="5843179" cy="1140108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60195483"/>
              </p:ext>
            </p:extLst>
          </p:nvPr>
        </p:nvGraphicFramePr>
        <p:xfrm>
          <a:off x="6291470" y="2196548"/>
          <a:ext cx="5317435" cy="371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649" y="1283110"/>
            <a:ext cx="1098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провела опрос среди 100 человек разных  возрастов </a:t>
            </a:r>
            <a:endParaRPr lang="ru-RU" sz="28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26855568"/>
              </p:ext>
            </p:extLst>
          </p:nvPr>
        </p:nvGraphicFramePr>
        <p:xfrm>
          <a:off x="661358" y="2077277"/>
          <a:ext cx="5153033" cy="366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34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087" y="696067"/>
            <a:ext cx="9660426" cy="2901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dirty="0" smtClean="0"/>
              <a:t>Вывод: </a:t>
            </a:r>
          </a:p>
          <a:p>
            <a:pPr marL="0" indent="0">
              <a:buNone/>
            </a:pPr>
            <a:r>
              <a:rPr lang="ru-RU" sz="2400" dirty="0" smtClean="0"/>
              <a:t>Я провела опрос и выяснила то что большая часть людей (79%) знает о </a:t>
            </a:r>
            <a:r>
              <a:rPr lang="ru-RU" sz="2400" dirty="0" err="1" smtClean="0"/>
              <a:t>криптовалюте</a:t>
            </a:r>
            <a:r>
              <a:rPr lang="ru-RU" sz="2400" dirty="0" smtClean="0"/>
              <a:t>, 12% людей знают как ей пользоваться а,88% людей даже не представляют как это делать. В свой работе </a:t>
            </a:r>
            <a:r>
              <a:rPr lang="ru-RU" sz="2400" dirty="0"/>
              <a:t>я  выяснила то что </a:t>
            </a:r>
            <a:r>
              <a:rPr lang="ru-RU" sz="2400" dirty="0" err="1"/>
              <a:t>криптовалюта</a:t>
            </a:r>
            <a:r>
              <a:rPr lang="ru-RU" sz="2400" dirty="0"/>
              <a:t> незначительно влияет на современное общество так как она еще мало развита.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3375677"/>
            <a:ext cx="4229334" cy="2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1510</TotalTime>
  <Words>341</Words>
  <Application>Microsoft Office PowerPoint</Application>
  <PresentationFormat>Широкоэкранный</PresentationFormat>
  <Paragraphs>59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</vt:lpstr>
      <vt:lpstr>      Исследовательская работа </vt:lpstr>
      <vt:lpstr>Презентация PowerPoint</vt:lpstr>
      <vt:lpstr>Презентация PowerPoint</vt:lpstr>
      <vt:lpstr>История создание </vt:lpstr>
      <vt:lpstr>Биткоин</vt:lpstr>
      <vt:lpstr>Майнинг  </vt:lpstr>
      <vt:lpstr>Результаты опроса  </vt:lpstr>
      <vt:lpstr>Результаты опроса  </vt:lpstr>
      <vt:lpstr>Презентация PowerPoint</vt:lpstr>
      <vt:lpstr>Онлайн пособие для работы с криптовалютой</vt:lpstr>
      <vt:lpstr>История криптовалюты</vt:lpstr>
      <vt:lpstr>Часто задаваемые вопросы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Oleg</dc:creator>
  <cp:lastModifiedBy>Oleg</cp:lastModifiedBy>
  <cp:revision>45</cp:revision>
  <dcterms:created xsi:type="dcterms:W3CDTF">2021-12-11T10:32:07Z</dcterms:created>
  <dcterms:modified xsi:type="dcterms:W3CDTF">2021-12-24T20:56:22Z</dcterms:modified>
</cp:coreProperties>
</file>