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0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1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1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7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9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5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0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3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7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AF0AD54-5722-49C7-88CE-418E9D5A4477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6DF7761-8157-4838-BF69-4B7ECB13E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57115-80B7-0E16-6B5D-3FE9280FB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93" y="1122363"/>
            <a:ext cx="11203620" cy="2387600"/>
          </a:xfrm>
        </p:spPr>
        <p:txBody>
          <a:bodyPr>
            <a:norm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3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 Blockbench</a:t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способ заработка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59BFAE-09B0-10FF-CFFE-CBBDE93E83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Тюлькин Захар Александрович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01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11F5B-2A86-0019-D67B-0A36FEC1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907" y="2718951"/>
            <a:ext cx="6728997" cy="165819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7255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0FDE0-5A63-54C1-9001-D1034D37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A81884-4034-0035-7E0A-3B20F9F86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557" y="1825625"/>
            <a:ext cx="7903040" cy="4351338"/>
          </a:xfrm>
        </p:spPr>
      </p:pic>
    </p:spTree>
    <p:extLst>
      <p:ext uri="{BB962C8B-B14F-4D97-AF65-F5344CB8AC3E}">
        <p14:creationId xmlns:p14="http://schemas.microsoft.com/office/powerpoint/2010/main" val="181359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13B97-B689-F2D0-87BF-1AD30EA4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CF29B-E1A3-2F8D-7501-88BD10384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оказать, как можно научится делать 3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 и зарабатывать на этом.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41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AEE21-8606-4200-0BFA-A8328BE2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A3100-C312-219B-FBB8-9D5D8BAA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Изучить информацию о 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моделировании.</a:t>
            </a:r>
          </a:p>
          <a:p>
            <a:pPr marL="0" marR="0"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Проанализировать информацию о программе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Blockbench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Провести анкетирование среди 9-х классов.</a:t>
            </a:r>
          </a:p>
          <a:p>
            <a:pPr marL="0" marR="0"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Подобрать сайты для продажи 3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моделей.</a:t>
            </a:r>
          </a:p>
          <a:p>
            <a:pPr marL="0" marR="0"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Создать модель в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Blockbench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45021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Создать видео туториал по созданию 3D модели.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97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6160D-7590-B6FC-BC78-9BD00285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75C294-93A9-98C7-BD8C-9ECA44D3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Полигональное моделирование – точки в 3D-пространстве, называемые вершинами, соединяются отрезками линий, образуя многоугольную сетку.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A967CC-AC49-18D5-05B6-3E4E83731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9" y="2839373"/>
            <a:ext cx="6574778" cy="37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78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479A2-F561-941A-39EB-854357B6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2B58EA-7AF5-5271-D1BD-70E8C5B88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Трехмерные (3D) модели представляют собой физическое тело, использующее совокупность точек в трехмерном пространстве, соединенных различными геометрическими объектами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42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7DCB9-7AC4-FBAC-228B-EDA452CF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D9DFB-3B6B-65DE-EDE7-D444826D6B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638"/>
          <a:stretch>
            <a:fillRect/>
          </a:stretch>
        </p:blipFill>
        <p:spPr>
          <a:xfrm>
            <a:off x="1934540" y="1863926"/>
            <a:ext cx="7048725" cy="35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62FB0-DE37-2C26-747D-A5B47BDE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продукт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3CF0EB-5AAC-DAC0-1E9B-45221260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09" y="4561562"/>
            <a:ext cx="2886982" cy="16581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CCBBE8-22DE-A552-7A90-630BECB3C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972" y="4559570"/>
            <a:ext cx="954441" cy="16601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112ECB-E350-DFF4-1B8A-97C718267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945" y="4141080"/>
            <a:ext cx="849077" cy="21364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449536-291A-AE2E-0F59-BB528A621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8499" y="3816053"/>
            <a:ext cx="849077" cy="26395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C6F161-47E3-7BD2-2242-E9F718693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972" y="2379357"/>
            <a:ext cx="3067328" cy="19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1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D6B11-A16F-C91E-3647-A01CE6D8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1B2346-0CEB-AC8F-2A45-75EFE75BD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меня проект стал очень интересным опытом, Цель проекта я считаю выполненной, так как все поставленные перед ней задачи я выполнил и в итоге показал, как создавать модели и начать зарабатывать на них путем продажи.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75765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243</TotalTime>
  <Words>179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 Light</vt:lpstr>
      <vt:lpstr>Times New Roman</vt:lpstr>
      <vt:lpstr>Метрополия</vt:lpstr>
      <vt:lpstr>Создание 3D моделей Blockbench  как способ заработка</vt:lpstr>
      <vt:lpstr>Актуальность</vt:lpstr>
      <vt:lpstr>Цель</vt:lpstr>
      <vt:lpstr>Задачи</vt:lpstr>
      <vt:lpstr>Теория  3D моделирование</vt:lpstr>
      <vt:lpstr>Теория  3D модели</vt:lpstr>
      <vt:lpstr>Опрос</vt:lpstr>
      <vt:lpstr>Итоговый продукт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3D моделей Blockbench  как способ заработка</dc:title>
  <dc:creator>tyulk</dc:creator>
  <cp:lastModifiedBy> </cp:lastModifiedBy>
  <cp:revision>2</cp:revision>
  <dcterms:created xsi:type="dcterms:W3CDTF">2022-12-21T14:27:11Z</dcterms:created>
  <dcterms:modified xsi:type="dcterms:W3CDTF">2022-12-22T03:37:18Z</dcterms:modified>
</cp:coreProperties>
</file>