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2244" y="-528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5.wdp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8.png"/><Relationship Id="rId5" Type="http://schemas.openxmlformats.org/officeDocument/2006/relationships/image" Target="../media/image39.jpeg"/><Relationship Id="rId10" Type="http://schemas.microsoft.com/office/2007/relationships/hdphoto" Target="../media/hdphoto6.wdp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50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52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51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8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9.jpeg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326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xmlns="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4337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Слайд 4</vt:lpstr>
      <vt:lpstr>Слайд 5</vt:lpstr>
      <vt:lpstr>Анонимность в сети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ov</cp:lastModifiedBy>
  <cp:revision>304</cp:revision>
  <dcterms:created xsi:type="dcterms:W3CDTF">2013-06-12T12:13:19Z</dcterms:created>
  <dcterms:modified xsi:type="dcterms:W3CDTF">2016-10-25T11:14:54Z</dcterms:modified>
</cp:coreProperties>
</file>