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9" r:id="rId5"/>
    <p:sldId id="267" r:id="rId6"/>
    <p:sldId id="261" r:id="rId7"/>
    <p:sldId id="265" r:id="rId8"/>
    <p:sldId id="263" r:id="rId9"/>
    <p:sldId id="269" r:id="rId10"/>
    <p:sldId id="26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553" y="-9865"/>
            <a:ext cx="4471447" cy="29809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97727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царица или слуга для других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683111"/>
            <a:ext cx="8915399" cy="112628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 Александровна, 9 «А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проекта: Воробьева Алла Андреевна,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93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044" y="4958234"/>
            <a:ext cx="1987956" cy="18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1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50" y="1264555"/>
            <a:ext cx="1725105" cy="2300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7355" y="2013100"/>
            <a:ext cx="8915400" cy="438408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идёт об руку вместе с другими науками. Выясняя связь между математикой и другими науками можно с уверенностью сказать, что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и не царица, и не слуга - она товарищ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Проведя социологический опрос, и анализируя результаты, мои догадки о том, что прогресс в других науках,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знаний математики подтвердились.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186" y="4323494"/>
            <a:ext cx="4037814" cy="25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8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553" y="-9865"/>
            <a:ext cx="4471447" cy="29809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97727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царица или слуга для других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683111"/>
            <a:ext cx="8915399" cy="112628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 Александровна, 9 «А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проекта: Воробьева Алла Андреевна,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93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044" y="4958234"/>
            <a:ext cx="1987956" cy="18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6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 актуальность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756528"/>
            <a:ext cx="8915400" cy="4191786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«Математике должно учить в школе еще с той целью, чтобы познания, здесь приобретаемые, были достаточными для обыкновенных потребностей в жизни»</a:t>
            </a:r>
          </a:p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 Карно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82" y="2527707"/>
            <a:ext cx="2511138" cy="335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Математика важна, но она далеко не «цариц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057" y="4275435"/>
            <a:ext cx="3982789" cy="223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71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6598"/>
          <a:stretch/>
        </p:blipFill>
        <p:spPr>
          <a:xfrm>
            <a:off x="0" y="4311023"/>
            <a:ext cx="2732555" cy="2546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168" y="0"/>
            <a:ext cx="3224832" cy="2418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2555" y="2492774"/>
            <a:ext cx="8915400" cy="43652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собрать информацию о значимости математики в современном мире, выяснить кем она является, царицей или служанкой. 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	Изучить историю математики как науки;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	Выяснить взаимосвязь между математикой и другими наукам;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	Провести социологический опрос по теме проекта;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	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Сделать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выводы по полученным результатам. </a:t>
            </a:r>
            <a:endParaRPr lang="ru-RU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Гипотеза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прогресс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других науках, таких как физика, химия, география, биология и т.д., напрямую зависит от знаний математики.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9811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5794" cy="69051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962" y="2812122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математики.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4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4259" r="25736" b="17841"/>
          <a:stretch/>
        </p:blipFill>
        <p:spPr>
          <a:xfrm>
            <a:off x="8085427" y="0"/>
            <a:ext cx="1702366" cy="14978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610" y="3602610"/>
            <a:ext cx="3255390" cy="3255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Новые направления.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Математическая логика и основания математики.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Алгебра и теория чисел.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Математический анализ и математическая физика.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Геометрия и топология.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Дискретная и компьютерная математика.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026" y="4882725"/>
            <a:ext cx="2310584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2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других наук и математики.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83703"/>
            <a:ext cx="8915400" cy="527429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Физика;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Биология;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Химия;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География;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268" y="1333451"/>
            <a:ext cx="4563985" cy="284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Параллели и меридиан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34592"/>
            <a:ext cx="2620676" cy="2823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езентация по математике на тему &amp;quot;Математика в химии&amp;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9" t="53288" r="17003" b="8318"/>
          <a:stretch/>
        </p:blipFill>
        <p:spPr bwMode="auto">
          <a:xfrm>
            <a:off x="5513412" y="4395777"/>
            <a:ext cx="5991200" cy="2244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0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01" r="59536"/>
          <a:stretch/>
        </p:blipFill>
        <p:spPr>
          <a:xfrm>
            <a:off x="560843" y="1905000"/>
            <a:ext cx="2028369" cy="2948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в повседневной жизни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чего изучают математику?» – замечательно ответил ещё в XIII веке английский философ и естествоиспытатель Роджер Бэкон: «Тот, кто не знает математики, не может узнать никакой другой науки и даже не может обнаружить своего невежества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124" y="4520841"/>
            <a:ext cx="5860876" cy="23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3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346299" y="1763474"/>
            <a:ext cx="8915400" cy="3777622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продукта, для исследовательской части, я выбрала социологический опрос. Его я проводила среди приближенных ко мне людей, разных возрастных категорий.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90" y="2948276"/>
            <a:ext cx="2990950" cy="2592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2553" y="548927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Рис.1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314" y="2691297"/>
            <a:ext cx="3039410" cy="28284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61379" y="54975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Рис.2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821" y="2659262"/>
            <a:ext cx="2844878" cy="28300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57690" y="54975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4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690" y="842128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ответов можно сделать вывод, что в повседневной жизни, чаще всего, математика помогает считать сумму денег, в примерах, а также немало помогает в работе.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24" y="2600402"/>
            <a:ext cx="3034448" cy="3018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9002" y="5618991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Рис.4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651" y="2544742"/>
            <a:ext cx="3101846" cy="3074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037" y="3222061"/>
            <a:ext cx="1818948" cy="18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5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2162</TotalTime>
  <Words>284</Words>
  <Application>Microsoft Office PowerPoint</Application>
  <PresentationFormat>Произвольный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Проект на тему «Математика царица или слуга для других наук».</vt:lpstr>
      <vt:lpstr>Введение и актуальность</vt:lpstr>
      <vt:lpstr>Цели и задачи</vt:lpstr>
      <vt:lpstr>История развития математики.</vt:lpstr>
      <vt:lpstr>Достижения в XX веке.</vt:lpstr>
      <vt:lpstr>Взаимосвязь других наук и математики.</vt:lpstr>
      <vt:lpstr>Математика в повседневной жизни</vt:lpstr>
      <vt:lpstr>Практическая часть.</vt:lpstr>
      <vt:lpstr>Слайд 9</vt:lpstr>
      <vt:lpstr>Заключение.</vt:lpstr>
      <vt:lpstr>Проект на тему «Математика царица или слуга для других наук».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«Математика царица или слуга для других наук»</dc:title>
  <dc:creator>дарья</dc:creator>
  <cp:lastModifiedBy>teacher</cp:lastModifiedBy>
  <cp:revision>43</cp:revision>
  <dcterms:created xsi:type="dcterms:W3CDTF">2021-12-20T14:18:15Z</dcterms:created>
  <dcterms:modified xsi:type="dcterms:W3CDTF">2021-12-27T04:42:47Z</dcterms:modified>
</cp:coreProperties>
</file>