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4" r:id="rId3"/>
    <p:sldId id="257" r:id="rId4"/>
    <p:sldId id="258" r:id="rId5"/>
    <p:sldId id="260" r:id="rId6"/>
    <p:sldId id="259" r:id="rId7"/>
    <p:sldId id="273" r:id="rId8"/>
    <p:sldId id="274" r:id="rId9"/>
    <p:sldId id="265" r:id="rId10"/>
    <p:sldId id="275" r:id="rId11"/>
    <p:sldId id="276" r:id="rId12"/>
    <p:sldId id="262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7" autoAdjust="0"/>
    <p:restoredTop sz="94737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830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61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415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E18DF5E-A4EE-4655-AAA6-91C678B74F4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4477365-31AF-45DC-A0B1-3630F6C85C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484505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310" indent="-384175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 panose="020B0604030504040204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170" indent="-228600" algn="l" rtl="0" eaLnBrk="1" latinLnBrk="0" hangingPunct="1">
        <a:spcBef>
          <a:spcPct val="20000"/>
        </a:spcBef>
        <a:buClr>
          <a:schemeClr val="accent1"/>
        </a:buClr>
        <a:buFont typeface="Wingdings 2" panose="05020102010507070707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185" algn="l" rtl="0" eaLnBrk="1" latinLnBrk="0" hangingPunct="1">
        <a:spcBef>
          <a:spcPct val="20000"/>
        </a:spcBef>
        <a:buClr>
          <a:schemeClr val="accent1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18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18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705" indent="-21018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071546"/>
            <a:ext cx="8062912" cy="14700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Граффити искусство </a:t>
            </a:r>
            <a:br>
              <a:rPr lang="ru-RU" dirty="0" smtClean="0"/>
            </a:br>
            <a:r>
              <a:rPr lang="ru-RU" dirty="0" smtClean="0"/>
              <a:t>или вандализм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4929198"/>
            <a:ext cx="4991078" cy="164307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sz="2800" dirty="0" smtClean="0">
                <a:solidFill>
                  <a:sysClr val="windowText" lastClr="000000"/>
                </a:solidFill>
              </a:rPr>
              <a:t>Выполнила: ученица 9а класса</a:t>
            </a:r>
          </a:p>
          <a:p>
            <a:r>
              <a:rPr lang="ru-RU" sz="2800" dirty="0" smtClean="0">
                <a:solidFill>
                  <a:sysClr val="windowText" lastClr="000000"/>
                </a:solidFill>
              </a:rPr>
              <a:t>Косарева Мария Сергеевна</a:t>
            </a:r>
          </a:p>
          <a:p>
            <a:endParaRPr lang="ru-RU" sz="2800" dirty="0" smtClean="0">
              <a:solidFill>
                <a:sysClr val="windowText" lastClr="000000"/>
              </a:solidFill>
            </a:endParaRPr>
          </a:p>
          <a:p>
            <a:r>
              <a:rPr lang="ru-RU" sz="2800" dirty="0" smtClean="0">
                <a:solidFill>
                  <a:sysClr val="windowText" lastClr="000000"/>
                </a:solidFill>
              </a:rPr>
              <a:t>Руководитель: учитель технологии </a:t>
            </a:r>
          </a:p>
          <a:p>
            <a:r>
              <a:rPr lang="ru-RU" sz="2800" dirty="0" smtClean="0">
                <a:solidFill>
                  <a:sysClr val="windowText" lastClr="000000"/>
                </a:solidFill>
              </a:rPr>
              <a:t>Непомнящая Виктория Сергеевна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r>
              <a:rPr lang="ru-RU" altLang="en-US" dirty="0" smtClean="0"/>
              <a:t>фото фестивалей граффити </a:t>
            </a:r>
            <a:r>
              <a:rPr lang="ru-RU" altLang="en-US" dirty="0"/>
              <a:t>и </a:t>
            </a:r>
            <a:r>
              <a:rPr lang="ru-RU" altLang="en-US" dirty="0" smtClean="0"/>
              <a:t>рассказ </a:t>
            </a:r>
            <a:r>
              <a:rPr lang="ru-RU" altLang="en-US" dirty="0"/>
              <a:t>о них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071678"/>
            <a:ext cx="82296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ru-RU" altLang="en-US" dirty="0"/>
              <a:t>результаты опроса</a:t>
            </a:r>
            <a:br>
              <a:rPr lang="ru-RU" altLang="en-US" dirty="0"/>
            </a:br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785918" y="1785926"/>
            <a:ext cx="6900882" cy="271464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0" lvl="8" indent="179388"/>
            <a:r>
              <a:rPr lang="ru-RU" altLang="en-US" sz="2400" dirty="0" smtClean="0">
                <a:solidFill>
                  <a:schemeClr val="bg1"/>
                </a:solidFill>
                <a:sym typeface="+mn-ea"/>
              </a:rPr>
              <a:t>если результаты </a:t>
            </a:r>
            <a:r>
              <a:rPr lang="ru-RU" altLang="en-US" sz="2400" dirty="0">
                <a:solidFill>
                  <a:schemeClr val="bg1"/>
                </a:solidFill>
                <a:sym typeface="+mn-ea"/>
              </a:rPr>
              <a:t>отрицательные, то скажи «мое мнение остается склонным к тому что </a:t>
            </a:r>
            <a:r>
              <a:rPr lang="ru-RU" altLang="en-US" sz="2400" dirty="0" smtClean="0">
                <a:solidFill>
                  <a:schemeClr val="bg1"/>
                </a:solidFill>
                <a:sym typeface="+mn-ea"/>
              </a:rPr>
              <a:t>граффити </a:t>
            </a:r>
            <a:r>
              <a:rPr lang="ru-RU" altLang="en-US" sz="2400" dirty="0">
                <a:solidFill>
                  <a:schemeClr val="bg1"/>
                </a:solidFill>
                <a:sym typeface="+mn-ea"/>
              </a:rPr>
              <a:t>это </a:t>
            </a:r>
            <a:r>
              <a:rPr lang="ru-RU" altLang="en-US" sz="2400" dirty="0" smtClean="0">
                <a:solidFill>
                  <a:schemeClr val="bg1"/>
                </a:solidFill>
                <a:sym typeface="+mn-ea"/>
              </a:rPr>
              <a:t>искусство</a:t>
            </a:r>
            <a:r>
              <a:rPr lang="ru-RU" altLang="en-US" sz="2400" dirty="0">
                <a:solidFill>
                  <a:schemeClr val="bg1"/>
                </a:solidFill>
                <a:sym typeface="+mn-ea"/>
              </a:rPr>
              <a:t>, и оно имеет право существовать и развиваться, так как оно не только выражает мнение/видение населения/художника/молодежи, но и вносит свой след в историю, а это </a:t>
            </a:r>
            <a:r>
              <a:rPr lang="ru-RU" altLang="en-US" sz="2400" dirty="0" smtClean="0">
                <a:solidFill>
                  <a:schemeClr val="bg1"/>
                </a:solidFill>
                <a:sym typeface="+mn-ea"/>
              </a:rPr>
              <a:t>прекрасно</a:t>
            </a:r>
            <a:r>
              <a:rPr lang="ru-RU" altLang="en-US" sz="2400" dirty="0">
                <a:solidFill>
                  <a:schemeClr val="bg1"/>
                </a:solidFill>
                <a:sym typeface="+mn-ea"/>
              </a:rPr>
              <a:t>»</a:t>
            </a:r>
            <a:endParaRPr lang="ru-RU" altLang="en-US" sz="2400" dirty="0">
              <a:solidFill>
                <a:schemeClr val="bg1"/>
              </a:solidFill>
            </a:endParaRPr>
          </a:p>
          <a:p>
            <a:pPr marL="0" indent="179388"/>
            <a:endParaRPr lang="ru-RU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4000528" cy="142873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Мои работы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44"/>
            <a:ext cx="450059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2643182"/>
            <a:ext cx="471487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2000240"/>
            <a:ext cx="3428992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Граффити </a:t>
            </a:r>
            <a:r>
              <a:rPr lang="ru-RU" sz="2800" dirty="0" err="1" smtClean="0">
                <a:solidFill>
                  <a:schemeClr val="bg1"/>
                </a:solidFill>
              </a:rPr>
              <a:t>бабл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60" y="2071678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Тэг( подпись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2757478" cy="114300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Вывод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Граффити можно рассматривать с разных точек зрения. Нелегальные рисунки которые портят здание и транспорт . А граффити в чистом виде можно назвать искусством </a:t>
            </a:r>
          </a:p>
          <a:p>
            <a:r>
              <a:rPr lang="ru-RU" dirty="0">
                <a:solidFill>
                  <a:schemeClr val="bg1"/>
                </a:solidFill>
                <a:highlight>
                  <a:srgbClr val="008080"/>
                </a:highlight>
              </a:rPr>
              <a:t>Увлечение граффити способствует развитию творческих способностей у молодых людей, переключая их внимание в подростковом возрасте от пагубных увлечений, создание современных арт-пространств повлечет за собой благоустройство территорий и создаст место притяжения людей в городской среде, организация выставок и фестивалей ускорит процесс становление художников востребованными профессионалами своего дела.</a:t>
            </a:r>
          </a:p>
        </p:txBody>
      </p:sp>
      <p:sp>
        <p:nvSpPr>
          <p:cNvPr id="2050" name="AutoShape 2" descr="https://i.gifer.com/embedded/download/9j9Y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052" name="AutoShape 4" descr="https://i.gifer.com/embedded/download/9j9Y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3857652" cy="756114"/>
          </a:xfrm>
          <a:solidFill>
            <a:srgbClr val="FFCCFF"/>
          </a:solidFill>
        </p:spPr>
        <p:txBody>
          <a:bodyPr>
            <a:normAutofit/>
          </a:bodyPr>
          <a:lstStyle/>
          <a:p>
            <a:pPr marL="88900"/>
            <a:r>
              <a:rPr lang="ru-RU" dirty="0" smtClean="0"/>
              <a:t>Актуальность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8858280" cy="335758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fontAlgn="base"/>
            <a:r>
              <a:rPr lang="ru-RU" dirty="0" smtClean="0">
                <a:solidFill>
                  <a:schemeClr val="bg1"/>
                </a:solidFill>
              </a:rPr>
              <a:t>Современное искусство так быстро меняется, что многие просто не успевают за этим уследить. Вот и граффити из протестного развлечения и хулиганства стало одним из самых актуальных и динамично развивающихся современных видов искусства.</a:t>
            </a:r>
          </a:p>
        </p:txBody>
      </p:sp>
      <p:sp>
        <p:nvSpPr>
          <p:cNvPr id="9218" name="AutoShape 2" descr="https://i.gifer.com/embedded/download/BIt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9220" name="AutoShape 4" descr="https://i.gifer.com/embedded/download/BIt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pic>
        <p:nvPicPr>
          <p:cNvPr id="9221" name="Picture 5" descr="F:\BIt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2612" y="4286256"/>
            <a:ext cx="4031388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2114536" cy="661176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pPr marL="0" indent="358775"/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643050"/>
            <a:ext cx="7358114" cy="207170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Исследовать граффити как возможный вид искусства или вандализма и создать свой эскиз, граффити </a:t>
            </a: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s://thelawofattraction.ru/wp-content/uploads/2/a/8/2a8a6f0eef3cb47aa366d8cc97d3e6fd.jpeg"/>
          <p:cNvPicPr>
            <a:picLocks noChangeAspect="1" noChangeArrowheads="1"/>
          </p:cNvPicPr>
          <p:nvPr/>
        </p:nvPicPr>
        <p:blipFill>
          <a:blip r:embed="rId2"/>
          <a:srcRect t="18868" b="3773"/>
          <a:stretch>
            <a:fillRect/>
          </a:stretch>
        </p:blipFill>
        <p:spPr bwMode="auto">
          <a:xfrm>
            <a:off x="1142976" y="3786190"/>
            <a:ext cx="6730963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2900354" cy="1018366"/>
          </a:xfrm>
          <a:solidFill>
            <a:srgbClr val="FFCCFF"/>
          </a:solidFill>
        </p:spPr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00174"/>
            <a:ext cx="7515220" cy="34290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Изучить историю возникновения граффити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Рассмотреть искуство графити как вандализм</a:t>
            </a:r>
          </a:p>
          <a:p>
            <a:r>
              <a:rPr lang="ru-RU" dirty="0" smtClean="0">
                <a:solidFill>
                  <a:schemeClr val="bg1"/>
                </a:solidFill>
                <a:sym typeface="+mn-ea"/>
              </a:rPr>
              <a:t>Провести анкетирование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Создание своих эскизов и подписи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s://veved.ru/uploads/posts/2020-07/1595575385_btfd-cl5ex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662392"/>
            <a:ext cx="3294698" cy="2195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ic.pics.livejournal.com/silverina1/32289872/587922/587922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14884"/>
            <a:ext cx="3001532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avatars.mds.yandex.net/get-altay/2755030/2a00000170cf3374e746815a7a17cd6bc0a6/XX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714884"/>
            <a:ext cx="2930047" cy="195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6186502" cy="1018366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Что такое граффити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8001056" cy="21431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Граффити - это рисунки на зданиях и  транспорте, в которых написаны различные фразы , а также подписи сделанные краской из баллончика или спиртовым маркером или выцарапанные на стекле </a:t>
            </a:r>
          </a:p>
        </p:txBody>
      </p:sp>
      <p:pic>
        <p:nvPicPr>
          <p:cNvPr id="1026" name="Picture 2" descr="Graffiti Production, STENOGRAFFIA, Свердловская область, Екатеринбург,  Московская улица — Яндекс Кар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643314"/>
            <a:ext cx="4714876" cy="299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5857916" cy="1041866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История возникновения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5357818" cy="421486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Граффити появились еще в каменном веке. Проявлялось это искусство в виде наскальных рисунков, имеющих вид: животных, людей, сюжеты охоты и т.д.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 период с 1969 по 1974 год принято считать, что именно в это время появилось огромное количество направлений. </a:t>
            </a:r>
          </a:p>
        </p:txBody>
      </p:sp>
      <p:pic>
        <p:nvPicPr>
          <p:cNvPr id="2050" name="Picture 2" descr="Все ли настоящие наскальные рисунки древних людей в пещерах каменного века  | Антикварная Кубань | Дзе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0943" y="2357430"/>
            <a:ext cx="3743089" cy="260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AutoShape 4" descr="https://crossarea.ru/wp-content/uploads/2018/07/Graffiti-v-Nju-Jorke-1920h-800x47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2054" name="AutoShape 6" descr="https://crossarea.ru/wp-content/uploads/2018/07/Graffiti-v-Nju-Jorke-1920h-800x47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2056" name="AutoShape 8" descr="https://crossarea.ru/wp-content/uploads/2018/07/Graffiti-Francija-1968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  <p:sp>
        <p:nvSpPr>
          <p:cNvPr id="2058" name="AutoShape 10" descr="ВОЗВРАЩЕНИЕ ГРАФФИТИ | vech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58204" cy="1089804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r>
              <a:rPr lang="ru-RU" altLang="en-US" dirty="0"/>
              <a:t>Картинки из истории в других странах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135" indent="0">
              <a:buNone/>
            </a:pPr>
            <a:endParaRPr lang="ru-RU" altLang="en-US" dirty="0"/>
          </a:p>
          <a:p>
            <a:endParaRPr lang="ru-RU" alt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285860"/>
            <a:ext cx="460945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s://varlamov.me/2015/sanfrangraf/00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100753"/>
            <a:ext cx="4143404" cy="275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s://media.timeout.com/images/102848685/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429132"/>
            <a:ext cx="3929058" cy="221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https://z.today/wp-content/uploads/Reuters_Direct_Media/Reuters-VarietyEntertainmentReport-English/tagreuters.com2018binary_LYNXMPEE680ZK-BASE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500173"/>
            <a:ext cx="3857652" cy="2570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115328" cy="804052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r>
              <a:rPr lang="ru-RU" altLang="en-US" dirty="0" smtClean="0"/>
              <a:t>Картинки </a:t>
            </a:r>
            <a:r>
              <a:rPr lang="ru-RU" altLang="en-US" dirty="0"/>
              <a:t>из истории в </a:t>
            </a:r>
            <a:r>
              <a:rPr lang="ru-RU" altLang="en-US" dirty="0" smtClean="0"/>
              <a:t>России</a:t>
            </a:r>
            <a:endParaRPr lang="ru-RU" alt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285860"/>
            <a:ext cx="356190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://www.foto-tula.ru/files/p00553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214422"/>
            <a:ext cx="4071965" cy="2943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s://s00.yaplakal.com/pics/pics_preview/3/7/1/106611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6486" y="4214818"/>
            <a:ext cx="417941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s://ria57.ru/wp-content/uploads/2020/06/87320-1000x6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929066"/>
            <a:ext cx="4357718" cy="261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4400552" cy="946928"/>
          </a:xfrm>
          <a:solidFill>
            <a:srgbClr val="FFCCFF"/>
          </a:solidFill>
        </p:spPr>
        <p:txBody>
          <a:bodyPr/>
          <a:lstStyle/>
          <a:p>
            <a:r>
              <a:rPr lang="ru-RU" dirty="0" smtClean="0"/>
              <a:t>Вандализм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714488"/>
            <a:ext cx="8358246" cy="257176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Ст.167- умышленное уничтожение или повреждение имущества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Ст.214 – вандализм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Ст. 243 -  уничтожение или повреждение памятников истории культуры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26" name="AutoShape 2" descr="https://media.baamboozle.com/uploads/images/265977/1613506580_308163_gif-ur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28" name="AutoShape 4" descr="https://media.baamboozle.com/uploads/images/265977/1613506580_308163_gif-ur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30" name="AutoShape 6" descr="https://i.gifer.com/2Htb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32" name="AutoShape 8" descr="https://i.gifer.com/2Htb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34" name="AutoShape 10" descr="https://i.gifer.com/2Htb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36" name="AutoShape 12" descr="https://i.gifer.com/embedded/download/O3z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38" name="AutoShape 14" descr="https://i.gifer.com/embedded/download/O3z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40" name="AutoShape 16" descr="https://i.gifer.com/embedded/download/O3z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6146" name="Picture 2" descr="https://avatars.mds.yandex.net/i?id=39afe512a459cc9ab14fd74953846c623252567f-84828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256"/>
            <a:ext cx="1928826" cy="2401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2048</TotalTime>
  <Words>306</Words>
  <Application>Microsoft Office PowerPoint</Application>
  <PresentationFormat>Экран (4:3)</PresentationFormat>
  <Paragraphs>36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Яркая</vt:lpstr>
      <vt:lpstr>Граффити искусство  или вандализм </vt:lpstr>
      <vt:lpstr>Актуальность </vt:lpstr>
      <vt:lpstr>Цель:</vt:lpstr>
      <vt:lpstr>Задачи</vt:lpstr>
      <vt:lpstr>Что такое граффити </vt:lpstr>
      <vt:lpstr>История возникновения </vt:lpstr>
      <vt:lpstr>Картинки из истории в других странах</vt:lpstr>
      <vt:lpstr>Картинки из истории в России</vt:lpstr>
      <vt:lpstr>Вандализм </vt:lpstr>
      <vt:lpstr>фото фестивалей граффити и рассказ о них</vt:lpstr>
      <vt:lpstr>результаты опроса </vt:lpstr>
      <vt:lpstr>Мои работы </vt:lpstr>
      <vt:lpstr>Вывод </vt:lpstr>
    </vt:vector>
  </TitlesOfParts>
  <Company>SCH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Граффити искусство или вандализм </dc:title>
  <dc:creator>user</dc:creator>
  <cp:lastModifiedBy>pupil</cp:lastModifiedBy>
  <cp:revision>20</cp:revision>
  <dcterms:created xsi:type="dcterms:W3CDTF">2023-01-24T08:54:00Z</dcterms:created>
  <dcterms:modified xsi:type="dcterms:W3CDTF">2023-03-27T04:53:21Z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03BAB2341CA84A2DB20D417EC048AF62</vt:lpwstr>
  </property>
  <property fmtid="{D5CDD505-2E9C-101B-9397-08002B2CF9AE}" pid="3" name="KSOProductBuildVer">
    <vt:lpwstr>1049-11.2.0.11486</vt:lpwstr>
  </property>
</Properties>
</file>