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1" r:id="rId6"/>
    <p:sldId id="260" r:id="rId7"/>
    <p:sldId id="263" r:id="rId8"/>
    <p:sldId id="262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8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8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20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22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85860"/>
            <a:ext cx="7886728" cy="24574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Создание игры "</a:t>
            </a:r>
            <a:r>
              <a:rPr lang="ru-RU" dirty="0" err="1" smtClean="0"/>
              <a:t>Pac</a:t>
            </a:r>
            <a:r>
              <a:rPr lang="ru-RU" dirty="0" smtClean="0"/>
              <a:t> — </a:t>
            </a:r>
            <a:r>
              <a:rPr lang="ru-RU" dirty="0" err="1" smtClean="0"/>
              <a:t>man</a:t>
            </a:r>
            <a:r>
              <a:rPr lang="ru-RU" dirty="0" smtClean="0"/>
              <a:t>".</a:t>
            </a:r>
            <a:br>
              <a:rPr lang="ru-RU" dirty="0" smtClean="0"/>
            </a:br>
            <a:r>
              <a:rPr lang="ru-RU" dirty="0" smtClean="0"/>
              <a:t>Тестирование игры, в рамках небольшого турнира.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3786190"/>
            <a:ext cx="6000792" cy="2286016"/>
          </a:xfrm>
        </p:spPr>
        <p:txBody>
          <a:bodyPr>
            <a:noAutofit/>
          </a:bodyPr>
          <a:lstStyle/>
          <a:p>
            <a:r>
              <a:rPr lang="ru-RU" sz="2400" dirty="0" smtClean="0"/>
              <a:t>Выполнила: ученица  </a:t>
            </a:r>
            <a:r>
              <a:rPr lang="ru-RU" sz="2400" dirty="0" smtClean="0"/>
              <a:t>9А класса</a:t>
            </a:r>
          </a:p>
          <a:p>
            <a:r>
              <a:rPr lang="ru-RU" sz="2400" dirty="0" err="1" smtClean="0"/>
              <a:t>Панфиленко</a:t>
            </a:r>
            <a:r>
              <a:rPr lang="ru-RU" sz="2400" dirty="0" smtClean="0"/>
              <a:t> Полина Владимировна </a:t>
            </a:r>
            <a:endParaRPr lang="ru-RU" sz="2400" dirty="0" smtClean="0"/>
          </a:p>
          <a:p>
            <a:r>
              <a:rPr lang="ru-RU" sz="2400" dirty="0" smtClean="0"/>
              <a:t>Руководитель: учитель информатики</a:t>
            </a:r>
          </a:p>
          <a:p>
            <a:r>
              <a:rPr lang="ru-RU" sz="2400" dirty="0" smtClean="0"/>
              <a:t>Комарова Анастасия Александровна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опроса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643966" y="6000768"/>
            <a:ext cx="122082" cy="9523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22529" name="Object 1"/>
          <p:cNvGraphicFramePr>
            <a:graphicFrameLocks/>
          </p:cNvGraphicFramePr>
          <p:nvPr/>
        </p:nvGraphicFramePr>
        <p:xfrm>
          <a:off x="214282" y="2143116"/>
          <a:ext cx="5176868" cy="2857520"/>
        </p:xfrm>
        <a:graphic>
          <a:graphicData uri="http://schemas.openxmlformats.org/presentationml/2006/ole">
            <p:oleObj spid="_x0000_s22529" name="Картинка" r:id="rId3" imgW="0" imgH="0" progId="StaticMetafile">
              <p:embed/>
            </p:oleObj>
          </a:graphicData>
        </a:graphic>
      </p:graphicFrame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530" name="Object 2"/>
          <p:cNvGraphicFramePr>
            <a:graphicFrameLocks/>
          </p:cNvGraphicFramePr>
          <p:nvPr/>
        </p:nvGraphicFramePr>
        <p:xfrm>
          <a:off x="3829050" y="3786190"/>
          <a:ext cx="5314950" cy="2819400"/>
        </p:xfrm>
        <a:graphic>
          <a:graphicData uri="http://schemas.openxmlformats.org/presentationml/2006/ole">
            <p:oleObj spid="_x0000_s22530" name="Картинка" r:id="rId4" imgW="0" imgH="0" progId="StaticMetafile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1500174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tx2"/>
                </a:solidFill>
              </a:rPr>
              <a:t>      Узнаваемость</a:t>
            </a:r>
            <a:endParaRPr lang="ru-RU" sz="3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 опроса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Большая часть опрашиваемых хотят создать свою игру. Запись будет осуществляться на языке</a:t>
            </a:r>
            <a:r>
              <a:rPr lang="en-US" dirty="0" smtClean="0"/>
              <a:t> </a:t>
            </a:r>
            <a:r>
              <a:rPr lang="en-US" dirty="0" smtClean="0"/>
              <a:t>Python </a:t>
            </a:r>
            <a:r>
              <a:rPr lang="ru-RU" dirty="0" smtClean="0"/>
              <a:t>с объяснениями.</a:t>
            </a:r>
            <a:endParaRPr lang="ru-RU" dirty="0"/>
          </a:p>
        </p:txBody>
      </p:sp>
      <p:pic>
        <p:nvPicPr>
          <p:cNvPr id="23554" name="Picture 2" descr="F:\проект\Nv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3214686"/>
            <a:ext cx="4000498" cy="32003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Запись кода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71472" y="1714488"/>
            <a:ext cx="792958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00" dirty="0" smtClean="0"/>
              <a:t>Запись будет осуществляться в </a:t>
            </a:r>
            <a:r>
              <a:rPr lang="ru-RU" sz="2900" dirty="0" smtClean="0"/>
              <a:t>среде разработки «IDLE (</a:t>
            </a:r>
            <a:r>
              <a:rPr lang="ru-RU" sz="2900" dirty="0" err="1" smtClean="0"/>
              <a:t>Python</a:t>
            </a:r>
            <a:r>
              <a:rPr lang="ru-RU" sz="2900" dirty="0" smtClean="0"/>
              <a:t> 3.10</a:t>
            </a:r>
            <a:r>
              <a:rPr lang="ru-RU" sz="2900" dirty="0" smtClean="0"/>
              <a:t>)».</a:t>
            </a:r>
          </a:p>
          <a:p>
            <a:r>
              <a:rPr lang="ru-RU" sz="2900" dirty="0" smtClean="0"/>
              <a:t>Я</a:t>
            </a:r>
            <a:r>
              <a:rPr lang="ru-RU" sz="2900" dirty="0" smtClean="0"/>
              <a:t> </a:t>
            </a:r>
            <a:r>
              <a:rPr lang="ru-RU" sz="2900" dirty="0" smtClean="0"/>
              <a:t>расскажу основы данного языка на примере </a:t>
            </a:r>
            <a:r>
              <a:rPr lang="ru-RU" sz="2900" dirty="0" smtClean="0"/>
              <a:t>игры.</a:t>
            </a:r>
            <a:endParaRPr lang="ru-RU" sz="2900" dirty="0"/>
          </a:p>
        </p:txBody>
      </p:sp>
      <p:pic>
        <p:nvPicPr>
          <p:cNvPr id="25602" name="Picture 2" descr="C:\Users\user\Downloads\7b0434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461370"/>
            <a:ext cx="4900010" cy="2717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Tkinter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715404" y="6050280"/>
            <a:ext cx="50644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577" name="Object 1"/>
          <p:cNvGraphicFramePr>
            <a:graphicFrameLocks/>
          </p:cNvGraphicFramePr>
          <p:nvPr/>
        </p:nvGraphicFramePr>
        <p:xfrm>
          <a:off x="785786" y="1714488"/>
          <a:ext cx="5562607" cy="1285878"/>
        </p:xfrm>
        <a:graphic>
          <a:graphicData uri="http://schemas.openxmlformats.org/presentationml/2006/ole">
            <p:oleObj spid="_x0000_s24577" name="Картинка" r:id="rId3" imgW="0" imgH="0" progId="StaticMetafile">
              <p:embed/>
            </p:oleObj>
          </a:graphicData>
        </a:graphic>
      </p:graphicFrame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579" name="Object 3"/>
          <p:cNvGraphicFramePr>
            <a:graphicFrameLocks/>
          </p:cNvGraphicFramePr>
          <p:nvPr/>
        </p:nvGraphicFramePr>
        <p:xfrm>
          <a:off x="2214546" y="3071810"/>
          <a:ext cx="3786201" cy="2981333"/>
        </p:xfrm>
        <a:graphic>
          <a:graphicData uri="http://schemas.openxmlformats.org/presentationml/2006/ole">
            <p:oleObj spid="_x0000_s24579" name="Картинка" r:id="rId4" imgW="0" imgH="0" progId="StaticMetafile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Списки</a:t>
            </a:r>
            <a:endParaRPr lang="ru-RU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6625" name="Object 1"/>
          <p:cNvGraphicFramePr>
            <a:graphicFrameLocks/>
          </p:cNvGraphicFramePr>
          <p:nvPr/>
        </p:nvGraphicFramePr>
        <p:xfrm>
          <a:off x="2310199" y="1729987"/>
          <a:ext cx="3952382" cy="4195923"/>
        </p:xfrm>
        <a:graphic>
          <a:graphicData uri="http://schemas.openxmlformats.org/presentationml/2006/ole">
            <p:oleObj spid="_x0000_s26625" name="Картинка" r:id="rId3" imgW="0" imgH="0" progId="StaticMetafile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Оформление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2428868"/>
            <a:ext cx="3143240" cy="27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8673" name="Object 1"/>
          <p:cNvGraphicFramePr>
            <a:graphicFrameLocks/>
          </p:cNvGraphicFramePr>
          <p:nvPr/>
        </p:nvGraphicFramePr>
        <p:xfrm>
          <a:off x="214282" y="2214554"/>
          <a:ext cx="5891216" cy="3295655"/>
        </p:xfrm>
        <a:graphic>
          <a:graphicData uri="http://schemas.openxmlformats.org/presentationml/2006/ole">
            <p:oleObj spid="_x0000_s28673" name="Картинка" r:id="rId4" imgW="0" imgH="0" progId="StaticMetafile">
              <p:embed/>
            </p:oleObj>
          </a:graphicData>
        </a:graphic>
      </p:graphicFrame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Импорт изображений</a:t>
            </a:r>
            <a:endParaRPr lang="ru-RU" dirty="0"/>
          </a:p>
        </p:txBody>
      </p:sp>
      <p:graphicFrame>
        <p:nvGraphicFramePr>
          <p:cNvPr id="29698" name="Object 2"/>
          <p:cNvGraphicFramePr>
            <a:graphicFrameLocks/>
          </p:cNvGraphicFramePr>
          <p:nvPr/>
        </p:nvGraphicFramePr>
        <p:xfrm>
          <a:off x="714348" y="1714488"/>
          <a:ext cx="5643602" cy="2928937"/>
        </p:xfrm>
        <a:graphic>
          <a:graphicData uri="http://schemas.openxmlformats.org/presentationml/2006/ole">
            <p:oleObj spid="_x0000_s29698" name="Картинка" r:id="rId3" imgW="0" imgH="0" progId="StaticMetafile">
              <p:embed/>
            </p:oleObj>
          </a:graphicData>
        </a:graphic>
      </p:graphicFrame>
      <p:graphicFrame>
        <p:nvGraphicFramePr>
          <p:cNvPr id="29699" name="Object 3"/>
          <p:cNvGraphicFramePr>
            <a:graphicFrameLocks/>
          </p:cNvGraphicFramePr>
          <p:nvPr/>
        </p:nvGraphicFramePr>
        <p:xfrm>
          <a:off x="785786" y="5286388"/>
          <a:ext cx="6429388" cy="866760"/>
        </p:xfrm>
        <a:graphic>
          <a:graphicData uri="http://schemas.openxmlformats.org/presentationml/2006/ole">
            <p:oleObj spid="_x0000_s29699" name="Картинка" r:id="rId4" imgW="0" imgH="0" progId="StaticMetafile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Управление</a:t>
            </a:r>
            <a:endParaRPr lang="ru-RU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721" name="Object 1"/>
          <p:cNvGraphicFramePr>
            <a:graphicFrameLocks/>
          </p:cNvGraphicFramePr>
          <p:nvPr/>
        </p:nvGraphicFramePr>
        <p:xfrm>
          <a:off x="7143768" y="1928802"/>
          <a:ext cx="1371600" cy="1190625"/>
        </p:xfrm>
        <a:graphic>
          <a:graphicData uri="http://schemas.openxmlformats.org/presentationml/2006/ole">
            <p:oleObj spid="_x0000_s30721" name="Картинка" r:id="rId3" imgW="0" imgH="0" progId="StaticMetafile">
              <p:embed/>
            </p:oleObj>
          </a:graphicData>
        </a:graphic>
      </p:graphicFrame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723" name="Object 3"/>
          <p:cNvGraphicFramePr>
            <a:graphicFrameLocks/>
          </p:cNvGraphicFramePr>
          <p:nvPr/>
        </p:nvGraphicFramePr>
        <p:xfrm>
          <a:off x="571472" y="1714488"/>
          <a:ext cx="5781679" cy="1547815"/>
        </p:xfrm>
        <a:graphic>
          <a:graphicData uri="http://schemas.openxmlformats.org/presentationml/2006/ole">
            <p:oleObj spid="_x0000_s30723" name="Картинка" r:id="rId4" imgW="0" imgH="0" progId="StaticMetafile">
              <p:embed/>
            </p:oleObj>
          </a:graphicData>
        </a:graphic>
      </p:graphicFrame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725" name="Object 5"/>
          <p:cNvGraphicFramePr>
            <a:graphicFrameLocks/>
          </p:cNvGraphicFramePr>
          <p:nvPr/>
        </p:nvGraphicFramePr>
        <p:xfrm>
          <a:off x="642910" y="3571876"/>
          <a:ext cx="6643734" cy="2871794"/>
        </p:xfrm>
        <a:graphic>
          <a:graphicData uri="http://schemas.openxmlformats.org/presentationml/2006/ole">
            <p:oleObj spid="_x0000_s30725" name="Картинка" r:id="rId5" imgW="0" imgH="0" progId="StaticMetafile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Функци</a:t>
            </a:r>
            <a:endParaRPr lang="ru-RU" dirty="0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2769" name="Object 1"/>
          <p:cNvGraphicFramePr>
            <a:graphicFrameLocks/>
          </p:cNvGraphicFramePr>
          <p:nvPr/>
        </p:nvGraphicFramePr>
        <p:xfrm>
          <a:off x="1571604" y="1285860"/>
          <a:ext cx="5500694" cy="2143140"/>
        </p:xfrm>
        <a:graphic>
          <a:graphicData uri="http://schemas.openxmlformats.org/presentationml/2006/ole">
            <p:oleObj spid="_x0000_s32769" name="Картинка" r:id="rId3" imgW="0" imgH="0" progId="StaticMetafile">
              <p:embed/>
            </p:oleObj>
          </a:graphicData>
        </a:graphic>
      </p:graphicFrame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2771" name="Object 3"/>
          <p:cNvGraphicFramePr>
            <a:graphicFrameLocks/>
          </p:cNvGraphicFramePr>
          <p:nvPr/>
        </p:nvGraphicFramePr>
        <p:xfrm>
          <a:off x="1643042" y="3429000"/>
          <a:ext cx="5462588" cy="2000264"/>
        </p:xfrm>
        <a:graphic>
          <a:graphicData uri="http://schemas.openxmlformats.org/presentationml/2006/ole">
            <p:oleObj spid="_x0000_s32771" name="Картинка" r:id="rId4" imgW="0" imgH="0" progId="StaticMetafile">
              <p:embed/>
            </p:oleObj>
          </a:graphicData>
        </a:graphic>
      </p:graphicFrame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2773" name="Object 5"/>
          <p:cNvGraphicFramePr>
            <a:graphicFrameLocks/>
          </p:cNvGraphicFramePr>
          <p:nvPr/>
        </p:nvGraphicFramePr>
        <p:xfrm>
          <a:off x="1714480" y="5143488"/>
          <a:ext cx="5462588" cy="1714512"/>
        </p:xfrm>
        <a:graphic>
          <a:graphicData uri="http://schemas.openxmlformats.org/presentationml/2006/ole">
            <p:oleObj spid="_x0000_s32773" name="Картинка" r:id="rId5" imgW="0" imgH="0" progId="StaticMetafile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Условие и цикл</a:t>
            </a:r>
            <a:endParaRPr lang="ru-RU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1745" name="Object 1"/>
          <p:cNvGraphicFramePr>
            <a:graphicFrameLocks/>
          </p:cNvGraphicFramePr>
          <p:nvPr/>
        </p:nvGraphicFramePr>
        <p:xfrm>
          <a:off x="571472" y="1571612"/>
          <a:ext cx="6715172" cy="857256"/>
        </p:xfrm>
        <a:graphic>
          <a:graphicData uri="http://schemas.openxmlformats.org/presentationml/2006/ole">
            <p:oleObj spid="_x0000_s31745" name="Картинка" r:id="rId3" imgW="0" imgH="0" progId="StaticMetafile">
              <p:embed/>
            </p:oleObj>
          </a:graphicData>
        </a:graphic>
      </p:graphicFrame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1747" name="Object 3"/>
          <p:cNvGraphicFramePr>
            <a:graphicFrameLocks/>
          </p:cNvGraphicFramePr>
          <p:nvPr/>
        </p:nvGraphicFramePr>
        <p:xfrm>
          <a:off x="714348" y="2428868"/>
          <a:ext cx="4586287" cy="4143404"/>
        </p:xfrm>
        <a:graphic>
          <a:graphicData uri="http://schemas.openxmlformats.org/presentationml/2006/ole">
            <p:oleObj spid="_x0000_s31747" name="Картинка" r:id="rId4" imgW="4561905" imgH="4409524" progId="StaticDib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9" name="Picture 1" descr="C:\Users\user\Downloads\2Y9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00174"/>
            <a:ext cx="7524750" cy="500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</a:t>
            </a:r>
            <a:endParaRPr lang="ru-RU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3793" name="Object 1"/>
          <p:cNvGraphicFramePr>
            <a:graphicFrameLocks/>
          </p:cNvGraphicFramePr>
          <p:nvPr/>
        </p:nvGraphicFramePr>
        <p:xfrm>
          <a:off x="285720" y="1928802"/>
          <a:ext cx="3733800" cy="3533775"/>
        </p:xfrm>
        <a:graphic>
          <a:graphicData uri="http://schemas.openxmlformats.org/presentationml/2006/ole">
            <p:oleObj spid="_x0000_s33793" name="Картинка" r:id="rId3" imgW="7685714" imgH="7952381" progId="StaticDib">
              <p:embed/>
            </p:oleObj>
          </a:graphicData>
        </a:graphic>
      </p:graphicFrame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3795" name="Object 3"/>
          <p:cNvGraphicFramePr>
            <a:graphicFrameLocks/>
          </p:cNvGraphicFramePr>
          <p:nvPr/>
        </p:nvGraphicFramePr>
        <p:xfrm>
          <a:off x="4714876" y="2000240"/>
          <a:ext cx="3819525" cy="3419475"/>
        </p:xfrm>
        <a:graphic>
          <a:graphicData uri="http://schemas.openxmlformats.org/presentationml/2006/ole">
            <p:oleObj spid="_x0000_s33795" name="Картинка" r:id="rId4" imgW="7695238" imgH="7961905" progId="StaticDib">
              <p:embed/>
            </p:oleObj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Турнир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42910" y="1500174"/>
            <a:ext cx="5968365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900" dirty="0" smtClean="0"/>
              <a:t>3 </a:t>
            </a:r>
            <a:r>
              <a:rPr lang="ru-RU" sz="2900" dirty="0" smtClean="0"/>
              <a:t>раунда:</a:t>
            </a:r>
            <a:endParaRPr lang="ru-RU" sz="2900" dirty="0" smtClean="0"/>
          </a:p>
          <a:p>
            <a:pPr marL="342900" lvl="0" indent="-342900">
              <a:buFont typeface="+mj-lt"/>
              <a:buAutoNum type="arabicPeriod"/>
            </a:pPr>
            <a:r>
              <a:rPr lang="ru-RU" sz="2900" dirty="0" smtClean="0"/>
              <a:t>Дойти до конца лабиринта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900" dirty="0" smtClean="0"/>
              <a:t>Съесть все точки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2900" dirty="0" smtClean="0"/>
              <a:t>Дойти до конца и съесть все точки</a:t>
            </a:r>
          </a:p>
          <a:p>
            <a:endParaRPr lang="ru-RU" dirty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4817" name="Object 1"/>
          <p:cNvGraphicFramePr>
            <a:graphicFrameLocks/>
          </p:cNvGraphicFramePr>
          <p:nvPr/>
        </p:nvGraphicFramePr>
        <p:xfrm>
          <a:off x="285720" y="3429000"/>
          <a:ext cx="4210050" cy="2952750"/>
        </p:xfrm>
        <a:graphic>
          <a:graphicData uri="http://schemas.openxmlformats.org/presentationml/2006/ole">
            <p:oleObj spid="_x0000_s34817" name="Картинка" r:id="rId3" imgW="0" imgH="0" progId="StaticMetafile">
              <p:embed/>
            </p:oleObj>
          </a:graphicData>
        </a:graphic>
      </p:graphicFrame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4819" name="Object 3"/>
          <p:cNvGraphicFramePr>
            <a:graphicFrameLocks/>
          </p:cNvGraphicFramePr>
          <p:nvPr/>
        </p:nvGraphicFramePr>
        <p:xfrm>
          <a:off x="4500562" y="3429000"/>
          <a:ext cx="4357718" cy="2928958"/>
        </p:xfrm>
        <a:graphic>
          <a:graphicData uri="http://schemas.openxmlformats.org/presentationml/2006/ole">
            <p:oleObj spid="_x0000_s34819" name="Картинка" r:id="rId4" imgW="0" imgH="0" progId="StaticMetafile">
              <p:embed/>
            </p:oleObj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71472" y="1643050"/>
            <a:ext cx="785818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00" dirty="0" smtClean="0"/>
              <a:t>Этот проект может помочь людям, которые хотели бы создать свою игру, а итоговый продукт стать развлечением в кабинете информатики.</a:t>
            </a:r>
          </a:p>
          <a:p>
            <a:endParaRPr lang="ru-RU" dirty="0"/>
          </a:p>
        </p:txBody>
      </p:sp>
      <p:pic>
        <p:nvPicPr>
          <p:cNvPr id="35842" name="Picture 2" descr="C:\Users\user\Downloads\1416490767_71001266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3643314"/>
            <a:ext cx="5553072" cy="29622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1428736"/>
            <a:ext cx="6510358" cy="9906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36866" name="Picture 2" descr="C:\Users\user\Downloads\maxresdefault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571744"/>
            <a:ext cx="6429388" cy="36165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857364"/>
            <a:ext cx="8153400" cy="4495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Самостоятельно создать игру «</a:t>
            </a:r>
            <a:r>
              <a:rPr lang="ru-RU" dirty="0" err="1" smtClean="0"/>
              <a:t>Pac-man</a:t>
            </a:r>
            <a:r>
              <a:rPr lang="ru-RU" dirty="0" smtClean="0"/>
              <a:t>» на языке</a:t>
            </a:r>
          </a:p>
          <a:p>
            <a:pPr>
              <a:buNone/>
            </a:pPr>
            <a:r>
              <a:rPr lang="ru-RU" dirty="0" smtClean="0"/>
              <a:t>программирования «</a:t>
            </a:r>
            <a:r>
              <a:rPr lang="ru-RU" dirty="0" err="1" smtClean="0"/>
              <a:t>Python</a:t>
            </a:r>
            <a:r>
              <a:rPr lang="ru-RU" dirty="0" smtClean="0"/>
              <a:t>», провести турнир по</a:t>
            </a:r>
          </a:p>
          <a:p>
            <a:pPr>
              <a:buNone/>
            </a:pPr>
            <a:r>
              <a:rPr lang="ru-RU" dirty="0" smtClean="0"/>
              <a:t>этой игре.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146" name="AutoShape 2" descr="https://pluspng.com/img-png/python-logo-png-python-logo-png-and-vector-logo-img-4096x4553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 descr="C:\Users\user\Downloads\python-logo-png-python-logo-png-and-vector-logo-img-4096x455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3643314"/>
            <a:ext cx="2441877" cy="2714323"/>
          </a:xfrm>
          <a:prstGeom prst="rect">
            <a:avLst/>
          </a:prstGeom>
          <a:noFill/>
        </p:spPr>
      </p:pic>
      <p:pic>
        <p:nvPicPr>
          <p:cNvPr id="6148" name="Picture 4" descr="C:\Users\user\Downloads\pacman_PNG5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3714752"/>
            <a:ext cx="2366990" cy="2643182"/>
          </a:xfrm>
          <a:prstGeom prst="rect">
            <a:avLst/>
          </a:prstGeom>
          <a:noFill/>
        </p:spPr>
      </p:pic>
      <p:pic>
        <p:nvPicPr>
          <p:cNvPr id="6149" name="Picture 5" descr="C:\Users\user\Downloads\800px-Tab_plus.sv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3571876"/>
            <a:ext cx="2571744" cy="2571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ru-RU" dirty="0" smtClean="0"/>
              <a:t>Изучение истории и механик игры «</a:t>
            </a:r>
            <a:r>
              <a:rPr lang="ru-RU" dirty="0" err="1" smtClean="0"/>
              <a:t>Pac-man</a:t>
            </a:r>
            <a:r>
              <a:rPr lang="ru-RU" dirty="0" smtClean="0"/>
              <a:t>».</a:t>
            </a:r>
          </a:p>
          <a:p>
            <a:pPr lvl="0"/>
            <a:r>
              <a:rPr lang="ru-RU" dirty="0" smtClean="0"/>
              <a:t>Опрос учеников 7-11 класса нашей школы.</a:t>
            </a:r>
          </a:p>
          <a:p>
            <a:pPr lvl="0"/>
            <a:r>
              <a:rPr lang="ru-RU" dirty="0" smtClean="0"/>
              <a:t>Создание игры «</a:t>
            </a:r>
            <a:r>
              <a:rPr lang="ru-RU" dirty="0" err="1" smtClean="0"/>
              <a:t>Pac</a:t>
            </a:r>
            <a:r>
              <a:rPr lang="ru-RU" dirty="0" smtClean="0"/>
              <a:t> — </a:t>
            </a:r>
            <a:r>
              <a:rPr lang="ru-RU" dirty="0" err="1" smtClean="0"/>
              <a:t>man</a:t>
            </a:r>
            <a:r>
              <a:rPr lang="ru-RU" dirty="0" smtClean="0"/>
              <a:t>».</a:t>
            </a:r>
          </a:p>
          <a:p>
            <a:pPr lvl="0"/>
            <a:r>
              <a:rPr lang="ru-RU" dirty="0" smtClean="0"/>
              <a:t>Тестирование игры в рамках школьного турнира по игре «</a:t>
            </a:r>
            <a:r>
              <a:rPr lang="ru-RU" dirty="0" err="1" smtClean="0"/>
              <a:t>Pac</a:t>
            </a:r>
            <a:r>
              <a:rPr lang="ru-RU" dirty="0" smtClean="0"/>
              <a:t> — </a:t>
            </a:r>
            <a:r>
              <a:rPr lang="ru-RU" dirty="0" err="1" smtClean="0"/>
              <a:t>man</a:t>
            </a:r>
            <a:r>
              <a:rPr lang="ru-RU" dirty="0" smtClean="0"/>
              <a:t>».</a:t>
            </a:r>
          </a:p>
          <a:p>
            <a:endParaRPr lang="ru-RU" dirty="0"/>
          </a:p>
        </p:txBody>
      </p:sp>
      <p:pic>
        <p:nvPicPr>
          <p:cNvPr id="5121" name="Picture 1" descr="C:\Users\user\Downloads\Question-mark-scratch-head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3929066"/>
            <a:ext cx="2272173" cy="2564682"/>
          </a:xfrm>
          <a:prstGeom prst="rect">
            <a:avLst/>
          </a:prstGeom>
          <a:noFill/>
        </p:spPr>
      </p:pic>
      <p:pic>
        <p:nvPicPr>
          <p:cNvPr id="5123" name="Picture 3" descr="F:\проект\icon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357818" y="4500570"/>
            <a:ext cx="1214446" cy="10715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Pac-man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/>
              <a:t>Pac-Man</a:t>
            </a:r>
            <a:r>
              <a:rPr lang="ru-RU" dirty="0" smtClean="0"/>
              <a:t>— аркадная видеоигра, разработанная японской компанией </a:t>
            </a:r>
            <a:r>
              <a:rPr lang="ru-RU" dirty="0" err="1" smtClean="0"/>
              <a:t>Namco</a:t>
            </a:r>
            <a:r>
              <a:rPr lang="ru-RU" dirty="0" smtClean="0"/>
              <a:t> и вышедшая в 1980 году. Задача игрока — управляя </a:t>
            </a:r>
            <a:r>
              <a:rPr lang="ru-RU" dirty="0" err="1" smtClean="0"/>
              <a:t>Пакманом</a:t>
            </a:r>
            <a:r>
              <a:rPr lang="ru-RU" dirty="0" smtClean="0"/>
              <a:t>, съесть все точки в лабиринте, избегая встречи с привидениями, которые гоняются за героем </a:t>
            </a:r>
            <a:endParaRPr lang="ru-RU" dirty="0"/>
          </a:p>
        </p:txBody>
      </p:sp>
      <p:pic>
        <p:nvPicPr>
          <p:cNvPr id="1026" name="Picture 2" descr="C:\Users\pupil\Downloads\Iwatani-Pac-Man-700x3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4071942"/>
            <a:ext cx="4744169" cy="26431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Концепция игры была разработана сотрудником японской компании </a:t>
            </a:r>
            <a:r>
              <a:rPr lang="ru-RU" dirty="0" err="1" smtClean="0"/>
              <a:t>Namco</a:t>
            </a:r>
            <a:r>
              <a:rPr lang="ru-RU" dirty="0" smtClean="0"/>
              <a:t> Тору </a:t>
            </a:r>
            <a:r>
              <a:rPr lang="ru-RU" dirty="0" err="1" smtClean="0"/>
              <a:t>Иватани</a:t>
            </a:r>
            <a:r>
              <a:rPr lang="ru-RU" dirty="0" smtClean="0"/>
              <a:t>. </a:t>
            </a:r>
            <a:r>
              <a:rPr lang="ru-RU" dirty="0" err="1" smtClean="0"/>
              <a:t>Иватани</a:t>
            </a:r>
            <a:r>
              <a:rPr lang="ru-RU" dirty="0" smtClean="0"/>
              <a:t>, считая, что тема еды привлекательна среди женщин, обратился к ней как к основе для создания игры </a:t>
            </a:r>
          </a:p>
        </p:txBody>
      </p:sp>
      <p:pic>
        <p:nvPicPr>
          <p:cNvPr id="2051" name="Picture 3" descr="C:\Users\pupil\Downloads\toru-iwatani_15229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571876"/>
            <a:ext cx="2800849" cy="29095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Концепция игры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Концепция </a:t>
            </a:r>
            <a:r>
              <a:rPr lang="ru-RU" dirty="0" err="1" smtClean="0"/>
              <a:t>Pac-Man</a:t>
            </a:r>
            <a:r>
              <a:rPr lang="ru-RU" dirty="0" smtClean="0"/>
              <a:t> довольно проста. </a:t>
            </a:r>
            <a:r>
              <a:rPr lang="ru-RU" dirty="0" err="1" smtClean="0"/>
              <a:t>Пакман</a:t>
            </a:r>
            <a:r>
              <a:rPr lang="ru-RU" dirty="0" smtClean="0"/>
              <a:t> ест точки в лабиринте, чтобы продолжать игру. Избегайте призраков, если вы хотите поиграть дольше.</a:t>
            </a:r>
            <a:endParaRPr lang="ru-RU" dirty="0"/>
          </a:p>
        </p:txBody>
      </p:sp>
      <p:pic>
        <p:nvPicPr>
          <p:cNvPr id="4" name="Picture 2" descr="C:\Users\pupil\Downloads\dae813cd8dfeed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3500438"/>
            <a:ext cx="5349327" cy="30089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такой </a:t>
            </a:r>
            <a:r>
              <a:rPr lang="ru-RU" dirty="0" err="1" smtClean="0"/>
              <a:t>Пакман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Внешний вид </a:t>
            </a:r>
            <a:r>
              <a:rPr lang="ru-RU" dirty="0" err="1" smtClean="0"/>
              <a:t>Пакмана</a:t>
            </a:r>
            <a:r>
              <a:rPr lang="ru-RU" dirty="0" smtClean="0"/>
              <a:t> произошёл от </a:t>
            </a:r>
            <a:r>
              <a:rPr lang="ru-RU" dirty="0" smtClean="0"/>
              <a:t>японского</a:t>
            </a:r>
          </a:p>
          <a:p>
            <a:pPr>
              <a:buNone/>
            </a:pPr>
            <a:r>
              <a:rPr lang="ru-RU" dirty="0" smtClean="0"/>
              <a:t>иероглифа </a:t>
            </a:r>
            <a:r>
              <a:rPr lang="ru-RU" dirty="0" smtClean="0"/>
              <a:t>для слова «рот» (яп. 口 </a:t>
            </a:r>
            <a:r>
              <a:rPr lang="ru-RU" dirty="0" smtClean="0"/>
              <a:t>кути).</a:t>
            </a:r>
            <a:r>
              <a:rPr lang="ru-RU" dirty="0" smtClean="0"/>
              <a:t>Но </a:t>
            </a:r>
            <a:r>
              <a:rPr lang="ru-RU" dirty="0" smtClean="0"/>
              <a:t>в</a:t>
            </a:r>
          </a:p>
          <a:p>
            <a:pPr>
              <a:buNone/>
            </a:pPr>
            <a:r>
              <a:rPr lang="ru-RU" dirty="0" smtClean="0"/>
              <a:t>различных </a:t>
            </a:r>
            <a:r>
              <a:rPr lang="ru-RU" dirty="0" smtClean="0"/>
              <a:t>интервью </a:t>
            </a:r>
            <a:r>
              <a:rPr lang="ru-RU" dirty="0" smtClean="0"/>
              <a:t>любят </a:t>
            </a:r>
            <a:r>
              <a:rPr lang="ru-RU" dirty="0" smtClean="0"/>
              <a:t>рассказывать </a:t>
            </a:r>
            <a:r>
              <a:rPr lang="ru-RU" dirty="0" smtClean="0"/>
              <a:t>легенду.</a:t>
            </a:r>
            <a:endParaRPr lang="ru-RU" dirty="0"/>
          </a:p>
        </p:txBody>
      </p:sp>
      <p:pic>
        <p:nvPicPr>
          <p:cNvPr id="1025" name="Picture 1" descr="C:\Users\user\Downloads\pngtree-yellow-cut-pizza-illustration-image_14143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429000"/>
            <a:ext cx="3000372" cy="3000372"/>
          </a:xfrm>
          <a:prstGeom prst="rect">
            <a:avLst/>
          </a:prstGeom>
          <a:noFill/>
        </p:spPr>
      </p:pic>
      <p:pic>
        <p:nvPicPr>
          <p:cNvPr id="1026" name="Picture 2" descr="C:\Users\user\Downloads\pacman_PNG9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09244">
            <a:off x="5357818" y="3643314"/>
            <a:ext cx="2508953" cy="2643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опроса</a:t>
            </a:r>
            <a:endParaRPr lang="ru-RU" dirty="0"/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505" name="Object 1"/>
          <p:cNvGraphicFramePr>
            <a:graphicFrameLocks/>
          </p:cNvGraphicFramePr>
          <p:nvPr/>
        </p:nvGraphicFramePr>
        <p:xfrm>
          <a:off x="357158" y="2428868"/>
          <a:ext cx="5000660" cy="2686050"/>
        </p:xfrm>
        <a:graphic>
          <a:graphicData uri="http://schemas.openxmlformats.org/presentationml/2006/ole">
            <p:oleObj spid="_x0000_s21505" name="Картинка" r:id="rId3" imgW="0" imgH="0" progId="StaticMetafile">
              <p:embed/>
            </p:oleObj>
          </a:graphicData>
        </a:graphic>
      </p:graphicFrame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1500174"/>
            <a:ext cx="914400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        </a:t>
            </a:r>
            <a:r>
              <a:rPr lang="ru-RU" sz="3200" dirty="0" smtClean="0">
                <a:solidFill>
                  <a:schemeClr val="tx2"/>
                </a:solidFill>
              </a:rPr>
              <a:t>Актуальность</a:t>
            </a:r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flipV="1">
            <a:off x="3857620" y="5715014"/>
            <a:ext cx="357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509" name="Object 5"/>
          <p:cNvGraphicFramePr>
            <a:graphicFrameLocks/>
          </p:cNvGraphicFramePr>
          <p:nvPr/>
        </p:nvGraphicFramePr>
        <p:xfrm>
          <a:off x="4181475" y="3857628"/>
          <a:ext cx="4962525" cy="2743200"/>
        </p:xfrm>
        <a:graphic>
          <a:graphicData uri="http://schemas.openxmlformats.org/presentationml/2006/ole">
            <p:oleObj spid="_x0000_s21509" name="Картинка" r:id="rId4" imgW="0" imgH="0" progId="StaticMetafile">
              <p:embed/>
            </p:oleObj>
          </a:graphicData>
        </a:graphic>
      </p:graphicFrame>
      <p:sp>
        <p:nvSpPr>
          <p:cNvPr id="14" name="Содержимое 13"/>
          <p:cNvSpPr>
            <a:spLocks noGrp="1"/>
          </p:cNvSpPr>
          <p:nvPr>
            <p:ph sz="quarter" idx="1"/>
          </p:nvPr>
        </p:nvSpPr>
        <p:spPr>
          <a:xfrm>
            <a:off x="8715404" y="6050280"/>
            <a:ext cx="50644" cy="457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153</TotalTime>
  <Words>311</Words>
  <PresentationFormat>Экран (4:3)</PresentationFormat>
  <Paragraphs>53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Обычная</vt:lpstr>
      <vt:lpstr>Picture (Metafile)</vt:lpstr>
      <vt:lpstr>Picture (Device Independent Bitmap)</vt:lpstr>
      <vt:lpstr>Создание игры "Pac — man". Тестирование игры, в рамках небольшого турнира. </vt:lpstr>
      <vt:lpstr>Актуальность</vt:lpstr>
      <vt:lpstr>Цель</vt:lpstr>
      <vt:lpstr>Задачи</vt:lpstr>
      <vt:lpstr>Pac-man</vt:lpstr>
      <vt:lpstr>История</vt:lpstr>
      <vt:lpstr>Концепция игры</vt:lpstr>
      <vt:lpstr>Кто такой Пакман?</vt:lpstr>
      <vt:lpstr>Результаты опроса</vt:lpstr>
      <vt:lpstr>Результаты опроса</vt:lpstr>
      <vt:lpstr>Вывод опроса</vt:lpstr>
      <vt:lpstr>Запись кода</vt:lpstr>
      <vt:lpstr>Tkinter</vt:lpstr>
      <vt:lpstr>Списки</vt:lpstr>
      <vt:lpstr>Оформление</vt:lpstr>
      <vt:lpstr>Импорт изображений</vt:lpstr>
      <vt:lpstr>Управление</vt:lpstr>
      <vt:lpstr>Функци</vt:lpstr>
      <vt:lpstr>Условие и цикл</vt:lpstr>
      <vt:lpstr>Игра</vt:lpstr>
      <vt:lpstr>Турнир</vt:lpstr>
      <vt:lpstr>Заключение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игры "Pac — man". Тестирование игры, в рамках небольшого турнира. </dc:title>
  <dc:creator>Ученик</dc:creator>
  <cp:lastModifiedBy>user</cp:lastModifiedBy>
  <cp:revision>16</cp:revision>
  <dcterms:created xsi:type="dcterms:W3CDTF">2022-12-15T09:49:04Z</dcterms:created>
  <dcterms:modified xsi:type="dcterms:W3CDTF">2022-12-16T09:44:38Z</dcterms:modified>
</cp:coreProperties>
</file>