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886728" cy="2457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игры "</a:t>
            </a:r>
            <a:r>
              <a:rPr lang="ru-RU" dirty="0" err="1" smtClean="0"/>
              <a:t>Pac</a:t>
            </a:r>
            <a:r>
              <a:rPr lang="ru-RU" dirty="0" smtClean="0"/>
              <a:t> — </a:t>
            </a:r>
            <a:r>
              <a:rPr lang="ru-RU" dirty="0" err="1" smtClean="0"/>
              <a:t>man</a:t>
            </a:r>
            <a:r>
              <a:rPr lang="ru-RU" dirty="0" smtClean="0"/>
              <a:t>".</a:t>
            </a:r>
            <a:br>
              <a:rPr lang="ru-RU" dirty="0" smtClean="0"/>
            </a:br>
            <a:r>
              <a:rPr lang="ru-RU" dirty="0" smtClean="0"/>
              <a:t>Тестирование игры, в рамках небольшого турнира.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3786190"/>
            <a:ext cx="6000792" cy="2286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Выполнила: ученица  </a:t>
            </a:r>
            <a:r>
              <a:rPr lang="ru-RU" sz="2400" dirty="0" smtClean="0"/>
              <a:t>9А класса</a:t>
            </a:r>
          </a:p>
          <a:p>
            <a:r>
              <a:rPr lang="ru-RU" sz="2400" dirty="0" err="1" smtClean="0"/>
              <a:t>Панфиленко</a:t>
            </a:r>
            <a:r>
              <a:rPr lang="ru-RU" sz="2400" dirty="0" smtClean="0"/>
              <a:t> Полина Владимировна </a:t>
            </a:r>
            <a:endParaRPr lang="ru-RU" sz="2400" dirty="0" smtClean="0"/>
          </a:p>
          <a:p>
            <a:r>
              <a:rPr lang="ru-RU" sz="2400" dirty="0" smtClean="0"/>
              <a:t>Руководитель: учитель информатики</a:t>
            </a:r>
          </a:p>
          <a:p>
            <a:r>
              <a:rPr lang="ru-RU" sz="2400" dirty="0" smtClean="0"/>
              <a:t>Комарова Анастасия Александровна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643966" y="6000768"/>
            <a:ext cx="122082" cy="952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2529" name="Object 1"/>
          <p:cNvGraphicFramePr>
            <a:graphicFrameLocks/>
          </p:cNvGraphicFramePr>
          <p:nvPr/>
        </p:nvGraphicFramePr>
        <p:xfrm>
          <a:off x="214282" y="2143116"/>
          <a:ext cx="5176868" cy="2857520"/>
        </p:xfrm>
        <a:graphic>
          <a:graphicData uri="http://schemas.openxmlformats.org/presentationml/2006/ole">
            <p:oleObj spid="_x0000_s22529" name="Картинка" r:id="rId3" imgW="0" imgH="0" progId="StaticMetafile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0" name="Object 2"/>
          <p:cNvGraphicFramePr>
            <a:graphicFrameLocks/>
          </p:cNvGraphicFramePr>
          <p:nvPr/>
        </p:nvGraphicFramePr>
        <p:xfrm>
          <a:off x="3829050" y="3786190"/>
          <a:ext cx="5314950" cy="2819400"/>
        </p:xfrm>
        <a:graphic>
          <a:graphicData uri="http://schemas.openxmlformats.org/presentationml/2006/ole">
            <p:oleObj spid="_x0000_s22530" name="Картинка" r:id="rId4" imgW="0" imgH="0" progId="StaticMetafil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      Узнаваемость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Большая часть опрашиваемых хотят создать свою игру. Запись будет осуществляться на языке</a:t>
            </a:r>
            <a:r>
              <a:rPr lang="en-US" dirty="0" smtClean="0"/>
              <a:t> </a:t>
            </a:r>
            <a:r>
              <a:rPr lang="en-US" dirty="0" smtClean="0"/>
              <a:t>Python </a:t>
            </a:r>
            <a:r>
              <a:rPr lang="ru-RU" dirty="0" smtClean="0"/>
              <a:t>с объяснениями.</a:t>
            </a:r>
            <a:endParaRPr lang="ru-RU" dirty="0"/>
          </a:p>
        </p:txBody>
      </p:sp>
      <p:pic>
        <p:nvPicPr>
          <p:cNvPr id="23554" name="Picture 2" descr="F:\проект\Nv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14686"/>
            <a:ext cx="4000498" cy="320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Запись кода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79295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/>
              <a:t>Запись будет осуществляться в </a:t>
            </a:r>
            <a:r>
              <a:rPr lang="ru-RU" sz="2900" dirty="0" smtClean="0"/>
              <a:t>среде разработки «IDLE (</a:t>
            </a:r>
            <a:r>
              <a:rPr lang="ru-RU" sz="2900" dirty="0" err="1" smtClean="0"/>
              <a:t>Python</a:t>
            </a:r>
            <a:r>
              <a:rPr lang="ru-RU" sz="2900" dirty="0" smtClean="0"/>
              <a:t> 3.10</a:t>
            </a:r>
            <a:r>
              <a:rPr lang="ru-RU" sz="2900" dirty="0" smtClean="0"/>
              <a:t>)».</a:t>
            </a:r>
          </a:p>
          <a:p>
            <a:r>
              <a:rPr lang="ru-RU" sz="2900" dirty="0" smtClean="0"/>
              <a:t>Я</a:t>
            </a:r>
            <a:r>
              <a:rPr lang="ru-RU" sz="2900" dirty="0" smtClean="0"/>
              <a:t> </a:t>
            </a:r>
            <a:r>
              <a:rPr lang="ru-RU" sz="2900" dirty="0" smtClean="0"/>
              <a:t>расскажу основы данного языка на примере </a:t>
            </a:r>
            <a:r>
              <a:rPr lang="ru-RU" sz="2900" dirty="0" smtClean="0"/>
              <a:t>игры.</a:t>
            </a:r>
            <a:endParaRPr lang="ru-RU" sz="2900" dirty="0"/>
          </a:p>
        </p:txBody>
      </p:sp>
      <p:pic>
        <p:nvPicPr>
          <p:cNvPr id="25602" name="Picture 2" descr="C:\Users\user\Downloads\7b04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61370"/>
            <a:ext cx="4900010" cy="271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Tkinter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404" y="6050280"/>
            <a:ext cx="5064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7" name="Object 1"/>
          <p:cNvGraphicFramePr>
            <a:graphicFrameLocks/>
          </p:cNvGraphicFramePr>
          <p:nvPr/>
        </p:nvGraphicFramePr>
        <p:xfrm>
          <a:off x="785786" y="1714488"/>
          <a:ext cx="5562607" cy="1285878"/>
        </p:xfrm>
        <a:graphic>
          <a:graphicData uri="http://schemas.openxmlformats.org/presentationml/2006/ole">
            <p:oleObj spid="_x0000_s24577" name="Картинка" r:id="rId3" imgW="0" imgH="0" progId="StaticMetafile">
              <p:embed/>
            </p:oleObj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79" name="Object 3"/>
          <p:cNvGraphicFramePr>
            <a:graphicFrameLocks/>
          </p:cNvGraphicFramePr>
          <p:nvPr/>
        </p:nvGraphicFramePr>
        <p:xfrm>
          <a:off x="2214546" y="3071810"/>
          <a:ext cx="3786201" cy="2981333"/>
        </p:xfrm>
        <a:graphic>
          <a:graphicData uri="http://schemas.openxmlformats.org/presentationml/2006/ole">
            <p:oleObj spid="_x0000_s24579" name="Картинка" r:id="rId4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Списки</a:t>
            </a: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/>
          </p:cNvGraphicFramePr>
          <p:nvPr/>
        </p:nvGraphicFramePr>
        <p:xfrm>
          <a:off x="2310199" y="1729987"/>
          <a:ext cx="3952382" cy="4195923"/>
        </p:xfrm>
        <a:graphic>
          <a:graphicData uri="http://schemas.openxmlformats.org/presentationml/2006/ole">
            <p:oleObj spid="_x0000_s26625" name="Картинка" r:id="rId3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3143240" cy="27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/>
          </p:cNvGraphicFramePr>
          <p:nvPr/>
        </p:nvGraphicFramePr>
        <p:xfrm>
          <a:off x="214282" y="2214554"/>
          <a:ext cx="5891216" cy="3295655"/>
        </p:xfrm>
        <a:graphic>
          <a:graphicData uri="http://schemas.openxmlformats.org/presentationml/2006/ole">
            <p:oleObj spid="_x0000_s28673" name="Картинка" r:id="rId4" imgW="0" imgH="0" progId="StaticMetafile">
              <p:embed/>
            </p:oleObj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Импорт изображений</a:t>
            </a:r>
            <a:endParaRPr lang="ru-RU" dirty="0"/>
          </a:p>
        </p:txBody>
      </p:sp>
      <p:graphicFrame>
        <p:nvGraphicFramePr>
          <p:cNvPr id="29698" name="Object 2"/>
          <p:cNvGraphicFramePr>
            <a:graphicFrameLocks/>
          </p:cNvGraphicFramePr>
          <p:nvPr/>
        </p:nvGraphicFramePr>
        <p:xfrm>
          <a:off x="714348" y="1714488"/>
          <a:ext cx="5643602" cy="2928937"/>
        </p:xfrm>
        <a:graphic>
          <a:graphicData uri="http://schemas.openxmlformats.org/presentationml/2006/ole">
            <p:oleObj spid="_x0000_s29698" name="Картинка" r:id="rId3" imgW="0" imgH="0" progId="StaticMetafile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/>
          </p:cNvGraphicFramePr>
          <p:nvPr/>
        </p:nvGraphicFramePr>
        <p:xfrm>
          <a:off x="785786" y="5286388"/>
          <a:ext cx="6429388" cy="866760"/>
        </p:xfrm>
        <a:graphic>
          <a:graphicData uri="http://schemas.openxmlformats.org/presentationml/2006/ole">
            <p:oleObj spid="_x0000_s29699" name="Картинка" r:id="rId4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/>
          </p:cNvGraphicFramePr>
          <p:nvPr/>
        </p:nvGraphicFramePr>
        <p:xfrm>
          <a:off x="7143768" y="1928802"/>
          <a:ext cx="1371600" cy="1190625"/>
        </p:xfrm>
        <a:graphic>
          <a:graphicData uri="http://schemas.openxmlformats.org/presentationml/2006/ole">
            <p:oleObj spid="_x0000_s30721" name="Картинка" r:id="rId3" imgW="0" imgH="0" progId="StaticMetafile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/>
          </p:cNvGraphicFramePr>
          <p:nvPr/>
        </p:nvGraphicFramePr>
        <p:xfrm>
          <a:off x="571472" y="1714488"/>
          <a:ext cx="5781679" cy="1547815"/>
        </p:xfrm>
        <a:graphic>
          <a:graphicData uri="http://schemas.openxmlformats.org/presentationml/2006/ole">
            <p:oleObj spid="_x0000_s30723" name="Картинка" r:id="rId4" imgW="0" imgH="0" progId="StaticMetafile">
              <p:embed/>
            </p:oleObj>
          </a:graphicData>
        </a:graphic>
      </p:graphicFrame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642910" y="3571876"/>
          <a:ext cx="6643734" cy="2871794"/>
        </p:xfrm>
        <a:graphic>
          <a:graphicData uri="http://schemas.openxmlformats.org/presentationml/2006/ole">
            <p:oleObj spid="_x0000_s30725" name="Картинка" r:id="rId5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Функци</a:t>
            </a:r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/>
          </p:cNvGraphicFramePr>
          <p:nvPr/>
        </p:nvGraphicFramePr>
        <p:xfrm>
          <a:off x="1571604" y="1285860"/>
          <a:ext cx="5500694" cy="2143140"/>
        </p:xfrm>
        <a:graphic>
          <a:graphicData uri="http://schemas.openxmlformats.org/presentationml/2006/ole">
            <p:oleObj spid="_x0000_s32769" name="Картинка" r:id="rId3" imgW="0" imgH="0" progId="StaticMetafile">
              <p:embed/>
            </p:oleObj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1" name="Object 3"/>
          <p:cNvGraphicFramePr>
            <a:graphicFrameLocks/>
          </p:cNvGraphicFramePr>
          <p:nvPr/>
        </p:nvGraphicFramePr>
        <p:xfrm>
          <a:off x="1643042" y="3429000"/>
          <a:ext cx="5462588" cy="2000264"/>
        </p:xfrm>
        <a:graphic>
          <a:graphicData uri="http://schemas.openxmlformats.org/presentationml/2006/ole">
            <p:oleObj spid="_x0000_s32771" name="Картинка" r:id="rId4" imgW="0" imgH="0" progId="StaticMetafile">
              <p:embed/>
            </p:oleObj>
          </a:graphicData>
        </a:graphic>
      </p:graphicFrame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73" name="Object 5"/>
          <p:cNvGraphicFramePr>
            <a:graphicFrameLocks/>
          </p:cNvGraphicFramePr>
          <p:nvPr/>
        </p:nvGraphicFramePr>
        <p:xfrm>
          <a:off x="1714480" y="5143488"/>
          <a:ext cx="5462588" cy="1714512"/>
        </p:xfrm>
        <a:graphic>
          <a:graphicData uri="http://schemas.openxmlformats.org/presentationml/2006/ole">
            <p:oleObj spid="_x0000_s32773" name="Картинка" r:id="rId5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Условие и цикл</a:t>
            </a:r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/>
          </p:cNvGraphicFramePr>
          <p:nvPr/>
        </p:nvGraphicFramePr>
        <p:xfrm>
          <a:off x="571472" y="1571612"/>
          <a:ext cx="6715172" cy="857256"/>
        </p:xfrm>
        <a:graphic>
          <a:graphicData uri="http://schemas.openxmlformats.org/presentationml/2006/ole">
            <p:oleObj spid="_x0000_s31745" name="Картинка" r:id="rId3" imgW="0" imgH="0" progId="StaticMetafile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/>
          </p:cNvGraphicFramePr>
          <p:nvPr/>
        </p:nvGraphicFramePr>
        <p:xfrm>
          <a:off x="714348" y="2428868"/>
          <a:ext cx="4586287" cy="4143404"/>
        </p:xfrm>
        <a:graphic>
          <a:graphicData uri="http://schemas.openxmlformats.org/presentationml/2006/ole">
            <p:oleObj spid="_x0000_s31747" name="Картинка" r:id="rId4" imgW="4561905" imgH="4409524" progId="StaticDib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user\Downloads\2Y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247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/>
          </p:cNvGraphicFramePr>
          <p:nvPr/>
        </p:nvGraphicFramePr>
        <p:xfrm>
          <a:off x="285720" y="1928802"/>
          <a:ext cx="3733800" cy="3533775"/>
        </p:xfrm>
        <a:graphic>
          <a:graphicData uri="http://schemas.openxmlformats.org/presentationml/2006/ole">
            <p:oleObj spid="_x0000_s33793" name="Картинка" r:id="rId3" imgW="7685714" imgH="7952381" progId="StaticDib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/>
          </p:cNvGraphicFramePr>
          <p:nvPr/>
        </p:nvGraphicFramePr>
        <p:xfrm>
          <a:off x="4714876" y="2000240"/>
          <a:ext cx="3819525" cy="3419475"/>
        </p:xfrm>
        <a:graphic>
          <a:graphicData uri="http://schemas.openxmlformats.org/presentationml/2006/ole">
            <p:oleObj spid="_x0000_s33795" name="Картинка" r:id="rId4" imgW="7695238" imgH="7961905" progId="StaticDib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Турнир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500174"/>
            <a:ext cx="596836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dirty="0" smtClean="0"/>
              <a:t>3 </a:t>
            </a:r>
            <a:r>
              <a:rPr lang="ru-RU" sz="2900" dirty="0" smtClean="0"/>
              <a:t>раунда:</a:t>
            </a:r>
            <a:endParaRPr lang="ru-RU" sz="29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Дойти до конца лабиринта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Съесть все точки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900" dirty="0" smtClean="0"/>
              <a:t>Дойти до конца и съесть все точки</a:t>
            </a:r>
          </a:p>
          <a:p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/>
          </p:cNvGraphicFramePr>
          <p:nvPr/>
        </p:nvGraphicFramePr>
        <p:xfrm>
          <a:off x="285720" y="3429000"/>
          <a:ext cx="4210050" cy="2952750"/>
        </p:xfrm>
        <a:graphic>
          <a:graphicData uri="http://schemas.openxmlformats.org/presentationml/2006/ole">
            <p:oleObj spid="_x0000_s34817" name="Картинка" r:id="rId3" imgW="0" imgH="0" progId="StaticMetafile">
              <p:embed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9" name="Object 3"/>
          <p:cNvGraphicFramePr>
            <a:graphicFrameLocks/>
          </p:cNvGraphicFramePr>
          <p:nvPr/>
        </p:nvGraphicFramePr>
        <p:xfrm>
          <a:off x="4500562" y="3429000"/>
          <a:ext cx="4357718" cy="2928958"/>
        </p:xfrm>
        <a:graphic>
          <a:graphicData uri="http://schemas.openxmlformats.org/presentationml/2006/ole">
            <p:oleObj spid="_x0000_s34819" name="Картинка" r:id="rId4" imgW="0" imgH="0" progId="StaticMetafile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78581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 smtClean="0"/>
              <a:t>Этот проект может помочь людям, которые хотели бы создать свою игру, а итоговый продукт стать развлечением в кабинете информатики.</a:t>
            </a:r>
          </a:p>
          <a:p>
            <a:endParaRPr lang="ru-RU" dirty="0"/>
          </a:p>
        </p:txBody>
      </p:sp>
      <p:pic>
        <p:nvPicPr>
          <p:cNvPr id="35842" name="Picture 2" descr="C:\Users\user\Downloads\1416490767_7100126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5553072" cy="296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736"/>
            <a:ext cx="6510358" cy="990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6866" name="Picture 2" descr="C:\Users\user\Downloads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71744"/>
            <a:ext cx="6429388" cy="361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Самостоятельно создать игру «</a:t>
            </a:r>
            <a:r>
              <a:rPr lang="ru-RU" dirty="0" err="1" smtClean="0"/>
              <a:t>Pac-man</a:t>
            </a:r>
            <a:r>
              <a:rPr lang="ru-RU" dirty="0" smtClean="0"/>
              <a:t>» на языке</a:t>
            </a:r>
          </a:p>
          <a:p>
            <a:pPr>
              <a:buNone/>
            </a:pPr>
            <a:r>
              <a:rPr lang="ru-RU" dirty="0" smtClean="0"/>
              <a:t>программирования «</a:t>
            </a:r>
            <a:r>
              <a:rPr lang="ru-RU" dirty="0" err="1" smtClean="0"/>
              <a:t>Python</a:t>
            </a:r>
            <a:r>
              <a:rPr lang="ru-RU" dirty="0" smtClean="0"/>
              <a:t>», провести турнир по</a:t>
            </a:r>
          </a:p>
          <a:p>
            <a:pPr>
              <a:buNone/>
            </a:pPr>
            <a:r>
              <a:rPr lang="ru-RU" dirty="0" smtClean="0"/>
              <a:t>этой игре.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146" name="AutoShape 2" descr="https://pluspng.com/img-png/python-logo-png-python-logo-png-and-vector-logo-img-4096x45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user\Downloads\python-logo-png-python-logo-png-and-vector-logo-img-4096x45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441877" cy="2714323"/>
          </a:xfrm>
          <a:prstGeom prst="rect">
            <a:avLst/>
          </a:prstGeom>
          <a:noFill/>
        </p:spPr>
      </p:pic>
      <p:pic>
        <p:nvPicPr>
          <p:cNvPr id="6148" name="Picture 4" descr="C:\Users\user\Downloads\pacman_PNG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2366990" cy="2643182"/>
          </a:xfrm>
          <a:prstGeom prst="rect">
            <a:avLst/>
          </a:prstGeom>
          <a:noFill/>
        </p:spPr>
      </p:pic>
      <p:pic>
        <p:nvPicPr>
          <p:cNvPr id="6149" name="Picture 5" descr="C:\Users\user\Downloads\800px-Tab_plu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571876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Изучение истории и механик игры «</a:t>
            </a:r>
            <a:r>
              <a:rPr lang="ru-RU" dirty="0" err="1" smtClean="0"/>
              <a:t>Pac-man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Опрос учеников 7-11 класса нашей школы.</a:t>
            </a:r>
          </a:p>
          <a:p>
            <a:pPr lvl="0"/>
            <a:r>
              <a:rPr lang="ru-RU" dirty="0" smtClean="0"/>
              <a:t>Создание игры «</a:t>
            </a:r>
            <a:r>
              <a:rPr lang="ru-RU" dirty="0" err="1" smtClean="0"/>
              <a:t>Pac</a:t>
            </a:r>
            <a:r>
              <a:rPr lang="ru-RU" dirty="0" smtClean="0"/>
              <a:t> — </a:t>
            </a:r>
            <a:r>
              <a:rPr lang="ru-RU" dirty="0" err="1" smtClean="0"/>
              <a:t>man</a:t>
            </a:r>
            <a:r>
              <a:rPr lang="ru-RU" dirty="0" smtClean="0"/>
              <a:t>».</a:t>
            </a:r>
          </a:p>
          <a:p>
            <a:pPr lvl="0"/>
            <a:r>
              <a:rPr lang="ru-RU" dirty="0" smtClean="0"/>
              <a:t>Тестирование игры в рамках школьного турнира по игре «</a:t>
            </a:r>
            <a:r>
              <a:rPr lang="ru-RU" dirty="0" err="1" smtClean="0"/>
              <a:t>Pac</a:t>
            </a:r>
            <a:r>
              <a:rPr lang="ru-RU" dirty="0" smtClean="0"/>
              <a:t> — </a:t>
            </a:r>
            <a:r>
              <a:rPr lang="ru-RU" dirty="0" err="1" smtClean="0"/>
              <a:t>man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5121" name="Picture 1" descr="C:\Users\user\Downloads\Question-mark-scratch-hea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29066"/>
            <a:ext cx="2272173" cy="2564682"/>
          </a:xfrm>
          <a:prstGeom prst="rect">
            <a:avLst/>
          </a:prstGeom>
          <a:noFill/>
        </p:spPr>
      </p:pic>
      <p:pic>
        <p:nvPicPr>
          <p:cNvPr id="5123" name="Picture 3" descr="F:\проект\ic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4500570"/>
            <a:ext cx="1214446" cy="1071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Pac-man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Pac-Man</a:t>
            </a:r>
            <a:r>
              <a:rPr lang="ru-RU" dirty="0" smtClean="0"/>
              <a:t>— аркадная видеоигра, разработанная японской компанией </a:t>
            </a:r>
            <a:r>
              <a:rPr lang="ru-RU" dirty="0" err="1" smtClean="0"/>
              <a:t>Namco</a:t>
            </a:r>
            <a:r>
              <a:rPr lang="ru-RU" dirty="0" smtClean="0"/>
              <a:t> и вышедшая в 1980 году. Задача игрока — управляя </a:t>
            </a:r>
            <a:r>
              <a:rPr lang="ru-RU" dirty="0" err="1" smtClean="0"/>
              <a:t>Пакманом</a:t>
            </a:r>
            <a:r>
              <a:rPr lang="ru-RU" dirty="0" smtClean="0"/>
              <a:t>, съесть все точки в лабиринте, избегая встречи с привидениями, которые гоняются за героем </a:t>
            </a:r>
            <a:endParaRPr lang="ru-RU" dirty="0"/>
          </a:p>
        </p:txBody>
      </p:sp>
      <p:pic>
        <p:nvPicPr>
          <p:cNvPr id="1026" name="Picture 2" descr="C:\Users\pupil\Downloads\Iwatani-Pac-Man-700x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4744169" cy="2643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Концепция игры была разработана сотрудником японской компании </a:t>
            </a:r>
            <a:r>
              <a:rPr lang="ru-RU" dirty="0" err="1" smtClean="0"/>
              <a:t>Namco</a:t>
            </a:r>
            <a:r>
              <a:rPr lang="ru-RU" dirty="0" smtClean="0"/>
              <a:t> Тору </a:t>
            </a:r>
            <a:r>
              <a:rPr lang="ru-RU" dirty="0" err="1" smtClean="0"/>
              <a:t>Иватани</a:t>
            </a:r>
            <a:r>
              <a:rPr lang="ru-RU" dirty="0" smtClean="0"/>
              <a:t>. </a:t>
            </a:r>
            <a:r>
              <a:rPr lang="ru-RU" dirty="0" err="1" smtClean="0"/>
              <a:t>Иватани</a:t>
            </a:r>
            <a:r>
              <a:rPr lang="ru-RU" dirty="0" smtClean="0"/>
              <a:t>, считая, что тема еды привлекательна среди женщин, обратился к ней как к основе для создания игры </a:t>
            </a:r>
          </a:p>
        </p:txBody>
      </p:sp>
      <p:pic>
        <p:nvPicPr>
          <p:cNvPr id="2051" name="Picture 3" descr="C:\Users\pupil\Downloads\toru-iwatani_1522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71876"/>
            <a:ext cx="2800849" cy="2909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 err="1" smtClean="0"/>
              <a:t>Pac-Man</a:t>
            </a:r>
            <a:r>
              <a:rPr lang="ru-RU" dirty="0" smtClean="0"/>
              <a:t> довольно проста. </a:t>
            </a:r>
            <a:r>
              <a:rPr lang="ru-RU" dirty="0" err="1" smtClean="0"/>
              <a:t>Пакман</a:t>
            </a:r>
            <a:r>
              <a:rPr lang="ru-RU" dirty="0" smtClean="0"/>
              <a:t> ест точки в лабиринте, чтобы продолжать игру. Избегайте призраков, если вы хотите поиграть дольше.</a:t>
            </a:r>
            <a:endParaRPr lang="ru-RU" dirty="0"/>
          </a:p>
        </p:txBody>
      </p:sp>
      <p:pic>
        <p:nvPicPr>
          <p:cNvPr id="4" name="Picture 2" descr="C:\Users\pupil\Downloads\dae813cd8dfeed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349327" cy="300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</a:t>
            </a:r>
            <a:r>
              <a:rPr lang="ru-RU" dirty="0" err="1" smtClean="0"/>
              <a:t>Пакман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Внешний вид </a:t>
            </a:r>
            <a:r>
              <a:rPr lang="ru-RU" dirty="0" err="1" smtClean="0"/>
              <a:t>Пакмана</a:t>
            </a:r>
            <a:r>
              <a:rPr lang="ru-RU" dirty="0" smtClean="0"/>
              <a:t> произошёл от </a:t>
            </a:r>
            <a:r>
              <a:rPr lang="ru-RU" dirty="0" smtClean="0"/>
              <a:t>японского</a:t>
            </a:r>
          </a:p>
          <a:p>
            <a:pPr>
              <a:buNone/>
            </a:pPr>
            <a:r>
              <a:rPr lang="ru-RU" dirty="0" smtClean="0"/>
              <a:t>иероглифа </a:t>
            </a:r>
            <a:r>
              <a:rPr lang="ru-RU" dirty="0" smtClean="0"/>
              <a:t>для слова «рот» (яп. 口 </a:t>
            </a:r>
            <a:r>
              <a:rPr lang="ru-RU" dirty="0" smtClean="0"/>
              <a:t>кути).</a:t>
            </a:r>
            <a:r>
              <a:rPr lang="ru-RU" dirty="0" smtClean="0"/>
              <a:t>Но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smtClean="0"/>
              <a:t>различных </a:t>
            </a:r>
            <a:r>
              <a:rPr lang="ru-RU" dirty="0" smtClean="0"/>
              <a:t>интервью </a:t>
            </a:r>
            <a:r>
              <a:rPr lang="ru-RU" dirty="0" smtClean="0"/>
              <a:t>любят </a:t>
            </a:r>
            <a:r>
              <a:rPr lang="ru-RU" dirty="0" smtClean="0"/>
              <a:t>рассказывать </a:t>
            </a:r>
            <a:r>
              <a:rPr lang="ru-RU" dirty="0" smtClean="0"/>
              <a:t>легенду.</a:t>
            </a:r>
            <a:endParaRPr lang="ru-RU" dirty="0"/>
          </a:p>
        </p:txBody>
      </p:sp>
      <p:pic>
        <p:nvPicPr>
          <p:cNvPr id="1025" name="Picture 1" descr="C:\Users\user\Downloads\pngtree-yellow-cut-pizza-illustration-image_1414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3000372" cy="3000372"/>
          </a:xfrm>
          <a:prstGeom prst="rect">
            <a:avLst/>
          </a:prstGeom>
          <a:noFill/>
        </p:spPr>
      </p:pic>
      <p:pic>
        <p:nvPicPr>
          <p:cNvPr id="1026" name="Picture 2" descr="C:\Users\user\Downloads\pacman_PNG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9244">
            <a:off x="5357818" y="3643314"/>
            <a:ext cx="250895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/>
          </p:cNvGraphicFramePr>
          <p:nvPr/>
        </p:nvGraphicFramePr>
        <p:xfrm>
          <a:off x="357158" y="2428868"/>
          <a:ext cx="5000660" cy="2686050"/>
        </p:xfrm>
        <a:graphic>
          <a:graphicData uri="http://schemas.openxmlformats.org/presentationml/2006/ole">
            <p:oleObj spid="_x0000_s21505" name="Картинка" r:id="rId3" imgW="0" imgH="0" progId="StaticMetafile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500174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        </a:t>
            </a:r>
            <a:r>
              <a:rPr lang="ru-RU" sz="3200" dirty="0" smtClean="0">
                <a:solidFill>
                  <a:schemeClr val="tx2"/>
                </a:solidFill>
              </a:rPr>
              <a:t>Актуальность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V="1">
            <a:off x="3857620" y="571501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9" name="Object 5"/>
          <p:cNvGraphicFramePr>
            <a:graphicFrameLocks/>
          </p:cNvGraphicFramePr>
          <p:nvPr/>
        </p:nvGraphicFramePr>
        <p:xfrm>
          <a:off x="4181475" y="3857628"/>
          <a:ext cx="4962525" cy="2743200"/>
        </p:xfrm>
        <a:graphic>
          <a:graphicData uri="http://schemas.openxmlformats.org/presentationml/2006/ole">
            <p:oleObj spid="_x0000_s21509" name="Картинка" r:id="rId4" imgW="0" imgH="0" progId="StaticMetafile">
              <p:embed/>
            </p:oleObj>
          </a:graphicData>
        </a:graphic>
      </p:graphicFrame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>
            <a:off x="8715404" y="6050280"/>
            <a:ext cx="5064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</TotalTime>
  <Words>311</Words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Обычная</vt:lpstr>
      <vt:lpstr>Picture (Metafile)</vt:lpstr>
      <vt:lpstr>Picture (Device Independent Bitmap)</vt:lpstr>
      <vt:lpstr>Создание игры "Pac — man". Тестирование игры, в рамках небольшого турнира. </vt:lpstr>
      <vt:lpstr>Актуальность</vt:lpstr>
      <vt:lpstr>Цель</vt:lpstr>
      <vt:lpstr>Задачи</vt:lpstr>
      <vt:lpstr>Pac-man</vt:lpstr>
      <vt:lpstr>История</vt:lpstr>
      <vt:lpstr>Концепция игры</vt:lpstr>
      <vt:lpstr>Кто такой Пакман?</vt:lpstr>
      <vt:lpstr>Результаты опроса</vt:lpstr>
      <vt:lpstr>Результаты опроса</vt:lpstr>
      <vt:lpstr>Вывод опроса</vt:lpstr>
      <vt:lpstr>Запись кода</vt:lpstr>
      <vt:lpstr>Tkinter</vt:lpstr>
      <vt:lpstr>Списки</vt:lpstr>
      <vt:lpstr>Оформление</vt:lpstr>
      <vt:lpstr>Импорт изображений</vt:lpstr>
      <vt:lpstr>Управление</vt:lpstr>
      <vt:lpstr>Функци</vt:lpstr>
      <vt:lpstr>Условие и цикл</vt:lpstr>
      <vt:lpstr>Игра</vt:lpstr>
      <vt:lpstr>Турнир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игры "Pac — man". Тестирование игры, в рамках небольшого турнира. </dc:title>
  <dc:creator>Ученик</dc:creator>
  <cp:lastModifiedBy>user</cp:lastModifiedBy>
  <cp:revision>16</cp:revision>
  <dcterms:created xsi:type="dcterms:W3CDTF">2022-12-15T09:49:04Z</dcterms:created>
  <dcterms:modified xsi:type="dcterms:W3CDTF">2022-12-16T09:44:38Z</dcterms:modified>
</cp:coreProperties>
</file>