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nadiy" initials="g" lastIdx="1" clrIdx="0">
    <p:extLst>
      <p:ext uri="{19B8F6BF-5375-455C-9EA6-DF929625EA0E}">
        <p15:presenceInfo xmlns:p15="http://schemas.microsoft.com/office/powerpoint/2012/main" xmlns="" userId="gennadi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2828E-5BA1-4296-B762-FCCE9818CA8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AF7B800-3A03-4AEE-985B-BD0487D3FA9D}">
      <dgm:prSet/>
      <dgm:spPr/>
      <dgm:t>
        <a:bodyPr/>
        <a:lstStyle/>
        <a:p>
          <a:pPr rtl="0"/>
          <a:r>
            <a:rPr lang="ru-RU" b="0" i="0" dirty="0" smtClean="0"/>
            <a:t>С</a:t>
          </a:r>
          <a:r>
            <a:rPr lang="en-US" b="0" i="0" dirty="0" err="1" smtClean="0"/>
            <a:t>upCut</a:t>
          </a:r>
          <a:r>
            <a:rPr lang="ru-RU" b="0" i="0" dirty="0" smtClean="0"/>
            <a:t> </a:t>
          </a:r>
          <a:endParaRPr lang="ru-RU" b="0" i="0" dirty="0"/>
        </a:p>
      </dgm:t>
    </dgm:pt>
    <dgm:pt modelId="{50493C5D-AE8D-4AD4-ABEC-C71E10C1C06D}" type="parTrans" cxnId="{7F0877F3-BEF1-4E2D-9BEC-BC9B802D1156}">
      <dgm:prSet/>
      <dgm:spPr/>
      <dgm:t>
        <a:bodyPr/>
        <a:lstStyle/>
        <a:p>
          <a:endParaRPr lang="ru-RU"/>
        </a:p>
      </dgm:t>
    </dgm:pt>
    <dgm:pt modelId="{56C70F29-425B-4CCC-9AD4-83FE47712E45}" type="sibTrans" cxnId="{7F0877F3-BEF1-4E2D-9BEC-BC9B802D1156}">
      <dgm:prSet/>
      <dgm:spPr/>
      <dgm:t>
        <a:bodyPr/>
        <a:lstStyle/>
        <a:p>
          <a:endParaRPr lang="ru-RU"/>
        </a:p>
      </dgm:t>
    </dgm:pt>
    <dgm:pt modelId="{5064014F-A17B-469F-B879-09950BA9BC7C}">
      <dgm:prSet/>
      <dgm:spPr/>
      <dgm:t>
        <a:bodyPr/>
        <a:lstStyle/>
        <a:p>
          <a:pPr rtl="0"/>
          <a:r>
            <a:rPr lang="en-US" b="0" i="0" dirty="0" smtClean="0"/>
            <a:t>Alight Motion</a:t>
          </a:r>
          <a:r>
            <a:rPr lang="ru-RU" b="0" i="0" dirty="0" smtClean="0"/>
            <a:t> </a:t>
          </a:r>
          <a:endParaRPr lang="ru-RU" dirty="0"/>
        </a:p>
      </dgm:t>
    </dgm:pt>
    <dgm:pt modelId="{2A60CECA-B5F3-48D3-8EF8-E6D4D0357BE2}" type="parTrans" cxnId="{675EA15F-368D-405C-9841-228D4270FE58}">
      <dgm:prSet/>
      <dgm:spPr/>
      <dgm:t>
        <a:bodyPr/>
        <a:lstStyle/>
        <a:p>
          <a:endParaRPr lang="ru-RU"/>
        </a:p>
      </dgm:t>
    </dgm:pt>
    <dgm:pt modelId="{E3AA4688-4004-4BDB-9C5E-C4363F88F64F}" type="sibTrans" cxnId="{675EA15F-368D-405C-9841-228D4270FE58}">
      <dgm:prSet/>
      <dgm:spPr/>
      <dgm:t>
        <a:bodyPr/>
        <a:lstStyle/>
        <a:p>
          <a:endParaRPr lang="ru-RU"/>
        </a:p>
      </dgm:t>
    </dgm:pt>
    <dgm:pt modelId="{77CEC9AC-DC5C-4430-9CE0-C63CD94C1842}">
      <dgm:prSet/>
      <dgm:spPr/>
      <dgm:t>
        <a:bodyPr/>
        <a:lstStyle/>
        <a:p>
          <a:pPr rtl="0"/>
          <a:r>
            <a:rPr lang="en-US" b="0" i="0" dirty="0" smtClean="0"/>
            <a:t>Video Star</a:t>
          </a:r>
          <a:r>
            <a:rPr lang="ru-RU" b="0" i="0" dirty="0" smtClean="0"/>
            <a:t> </a:t>
          </a:r>
          <a:endParaRPr lang="ru-RU" dirty="0"/>
        </a:p>
      </dgm:t>
    </dgm:pt>
    <dgm:pt modelId="{E2640846-0B4C-4438-854F-99035313D641}" type="parTrans" cxnId="{DD58B305-F668-4E9C-81FD-C35CAA6D2329}">
      <dgm:prSet/>
      <dgm:spPr/>
      <dgm:t>
        <a:bodyPr/>
        <a:lstStyle/>
        <a:p>
          <a:endParaRPr lang="ru-RU"/>
        </a:p>
      </dgm:t>
    </dgm:pt>
    <dgm:pt modelId="{E89D4B84-B085-4190-87CE-B278813C67F7}" type="sibTrans" cxnId="{DD58B305-F668-4E9C-81FD-C35CAA6D2329}">
      <dgm:prSet/>
      <dgm:spPr/>
      <dgm:t>
        <a:bodyPr/>
        <a:lstStyle/>
        <a:p>
          <a:endParaRPr lang="ru-RU"/>
        </a:p>
      </dgm:t>
    </dgm:pt>
    <dgm:pt modelId="{E27781F9-E4EF-47D6-B64B-7334740EEC2C}">
      <dgm:prSet/>
      <dgm:spPr/>
      <dgm:t>
        <a:bodyPr/>
        <a:lstStyle/>
        <a:p>
          <a:pPr rtl="0"/>
          <a:r>
            <a:rPr lang="en-US" b="0" i="0" dirty="0" smtClean="0"/>
            <a:t>After Effects</a:t>
          </a:r>
          <a:r>
            <a:rPr lang="ru-RU" b="0" i="0" dirty="0" smtClean="0"/>
            <a:t> </a:t>
          </a:r>
          <a:endParaRPr lang="ru-RU" dirty="0"/>
        </a:p>
      </dgm:t>
    </dgm:pt>
    <dgm:pt modelId="{8E80A5F3-6956-451A-BD30-47B100F2E7E8}" type="parTrans" cxnId="{5A185186-7E31-489A-BD72-A4169617468F}">
      <dgm:prSet/>
      <dgm:spPr/>
      <dgm:t>
        <a:bodyPr/>
        <a:lstStyle/>
        <a:p>
          <a:endParaRPr lang="ru-RU"/>
        </a:p>
      </dgm:t>
    </dgm:pt>
    <dgm:pt modelId="{6D1CE7CC-B248-464B-85CF-D57125DB6293}" type="sibTrans" cxnId="{5A185186-7E31-489A-BD72-A4169617468F}">
      <dgm:prSet/>
      <dgm:spPr/>
      <dgm:t>
        <a:bodyPr/>
        <a:lstStyle/>
        <a:p>
          <a:endParaRPr lang="ru-RU"/>
        </a:p>
      </dgm:t>
    </dgm:pt>
    <dgm:pt modelId="{0E4E3080-9DCC-4695-A0CF-8F2A0FB7569C}">
      <dgm:prSet/>
      <dgm:spPr/>
      <dgm:t>
        <a:bodyPr/>
        <a:lstStyle/>
        <a:p>
          <a:pPr rtl="0"/>
          <a:r>
            <a:rPr lang="en-US" b="0" i="0" dirty="0" smtClean="0"/>
            <a:t>VSCO</a:t>
          </a:r>
          <a:endParaRPr lang="ru-RU" b="0" i="0" dirty="0"/>
        </a:p>
      </dgm:t>
    </dgm:pt>
    <dgm:pt modelId="{36CD3D0B-DE94-4131-B64C-197B842D0C41}" type="parTrans" cxnId="{DE14067B-B89C-41F2-BE1D-04F7E4F956AB}">
      <dgm:prSet/>
      <dgm:spPr/>
      <dgm:t>
        <a:bodyPr/>
        <a:lstStyle/>
        <a:p>
          <a:endParaRPr lang="ru-RU"/>
        </a:p>
      </dgm:t>
    </dgm:pt>
    <dgm:pt modelId="{D06D633F-EBEA-4A12-8480-57A2D7153C05}" type="sibTrans" cxnId="{DE14067B-B89C-41F2-BE1D-04F7E4F956AB}">
      <dgm:prSet/>
      <dgm:spPr/>
      <dgm:t>
        <a:bodyPr/>
        <a:lstStyle/>
        <a:p>
          <a:endParaRPr lang="ru-RU"/>
        </a:p>
      </dgm:t>
    </dgm:pt>
    <dgm:pt modelId="{6DD42A71-3CCF-4E59-9326-30A83894181D}" type="pres">
      <dgm:prSet presAssocID="{4C52828E-5BA1-4296-B762-FCCE9818CA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66B10F-A0F6-451F-B7BE-A8B808FD6C0C}" type="pres">
      <dgm:prSet presAssocID="{2AF7B800-3A03-4AEE-985B-BD0487D3FA9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64D72-7712-42F8-B95A-3A671D796302}" type="pres">
      <dgm:prSet presAssocID="{56C70F29-425B-4CCC-9AD4-83FE47712E45}" presName="sibTrans" presStyleLbl="sibTrans2D1" presStyleIdx="0" presStyleCnt="5"/>
      <dgm:spPr/>
      <dgm:t>
        <a:bodyPr/>
        <a:lstStyle/>
        <a:p>
          <a:endParaRPr lang="ru-RU"/>
        </a:p>
      </dgm:t>
    </dgm:pt>
    <dgm:pt modelId="{BAD86441-D33B-4C92-A039-A76AE2B2C56C}" type="pres">
      <dgm:prSet presAssocID="{56C70F29-425B-4CCC-9AD4-83FE47712E4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AAFCE34-2C2E-47C5-917B-542D7216290F}" type="pres">
      <dgm:prSet presAssocID="{5064014F-A17B-469F-B879-09950BA9BC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43B1A-46C7-458F-A588-0BB4C2EEE069}" type="pres">
      <dgm:prSet presAssocID="{E3AA4688-4004-4BDB-9C5E-C4363F88F64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1CF9256-EAD6-4534-A2C5-7B03E0F6D3C6}" type="pres">
      <dgm:prSet presAssocID="{E3AA4688-4004-4BDB-9C5E-C4363F88F64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6C61244-45C1-4191-AA12-7D614108AAA2}" type="pres">
      <dgm:prSet presAssocID="{77CEC9AC-DC5C-4430-9CE0-C63CD94C184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A8F90-9076-4B6B-ABB6-BDE50B8644C8}" type="pres">
      <dgm:prSet presAssocID="{E89D4B84-B085-4190-87CE-B278813C67F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CE2E3D22-0908-448D-AD8E-8C628D5F5FCD}" type="pres">
      <dgm:prSet presAssocID="{E89D4B84-B085-4190-87CE-B278813C67F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051C00B-4BE2-43D8-918F-3F28AAAFE0BD}" type="pres">
      <dgm:prSet presAssocID="{E27781F9-E4EF-47D6-B64B-7334740EEC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734AE-BEA2-423E-95C9-51772B5064D3}" type="pres">
      <dgm:prSet presAssocID="{6D1CE7CC-B248-464B-85CF-D57125DB629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FF5AC9E3-647F-41D9-83C2-912EEFBE671F}" type="pres">
      <dgm:prSet presAssocID="{6D1CE7CC-B248-464B-85CF-D57125DB629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8009C01-8BB3-4940-9AE0-2FB9BF871E36}" type="pres">
      <dgm:prSet presAssocID="{0E4E3080-9DCC-4695-A0CF-8F2A0FB75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DCA55-54D2-4FC5-A891-8A59514C14C3}" type="pres">
      <dgm:prSet presAssocID="{D06D633F-EBEA-4A12-8480-57A2D7153C0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DFF82ECE-F03A-47E0-B5AE-30FCDA8753BC}" type="pres">
      <dgm:prSet presAssocID="{D06D633F-EBEA-4A12-8480-57A2D7153C0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F0877F3-BEF1-4E2D-9BEC-BC9B802D1156}" srcId="{4C52828E-5BA1-4296-B762-FCCE9818CA87}" destId="{2AF7B800-3A03-4AEE-985B-BD0487D3FA9D}" srcOrd="0" destOrd="0" parTransId="{50493C5D-AE8D-4AD4-ABEC-C71E10C1C06D}" sibTransId="{56C70F29-425B-4CCC-9AD4-83FE47712E45}"/>
    <dgm:cxn modelId="{F63D398A-8B27-4A8F-A5A0-5019B2F14A33}" type="presOf" srcId="{E89D4B84-B085-4190-87CE-B278813C67F7}" destId="{B65A8F90-9076-4B6B-ABB6-BDE50B8644C8}" srcOrd="0" destOrd="0" presId="urn:microsoft.com/office/officeart/2005/8/layout/cycle2"/>
    <dgm:cxn modelId="{675EA15F-368D-405C-9841-228D4270FE58}" srcId="{4C52828E-5BA1-4296-B762-FCCE9818CA87}" destId="{5064014F-A17B-469F-B879-09950BA9BC7C}" srcOrd="1" destOrd="0" parTransId="{2A60CECA-B5F3-48D3-8EF8-E6D4D0357BE2}" sibTransId="{E3AA4688-4004-4BDB-9C5E-C4363F88F64F}"/>
    <dgm:cxn modelId="{CC19CE0A-7F80-4546-96F3-EFDDEE96689E}" type="presOf" srcId="{E3AA4688-4004-4BDB-9C5E-C4363F88F64F}" destId="{A8543B1A-46C7-458F-A588-0BB4C2EEE069}" srcOrd="0" destOrd="0" presId="urn:microsoft.com/office/officeart/2005/8/layout/cycle2"/>
    <dgm:cxn modelId="{6BF15404-0FEC-4A64-B4FD-E03F9A4D6CFB}" type="presOf" srcId="{E89D4B84-B085-4190-87CE-B278813C67F7}" destId="{CE2E3D22-0908-448D-AD8E-8C628D5F5FCD}" srcOrd="1" destOrd="0" presId="urn:microsoft.com/office/officeart/2005/8/layout/cycle2"/>
    <dgm:cxn modelId="{F308BD46-29F3-4DA2-861B-737E23A36692}" type="presOf" srcId="{77CEC9AC-DC5C-4430-9CE0-C63CD94C1842}" destId="{E6C61244-45C1-4191-AA12-7D614108AAA2}" srcOrd="0" destOrd="0" presId="urn:microsoft.com/office/officeart/2005/8/layout/cycle2"/>
    <dgm:cxn modelId="{66518324-30FC-4ECE-BBE3-EB69A76E29C0}" type="presOf" srcId="{0E4E3080-9DCC-4695-A0CF-8F2A0FB7569C}" destId="{E8009C01-8BB3-4940-9AE0-2FB9BF871E36}" srcOrd="0" destOrd="0" presId="urn:microsoft.com/office/officeart/2005/8/layout/cycle2"/>
    <dgm:cxn modelId="{24887AE9-4676-461F-9E2B-4B5994D2EC51}" type="presOf" srcId="{4C52828E-5BA1-4296-B762-FCCE9818CA87}" destId="{6DD42A71-3CCF-4E59-9326-30A83894181D}" srcOrd="0" destOrd="0" presId="urn:microsoft.com/office/officeart/2005/8/layout/cycle2"/>
    <dgm:cxn modelId="{C80802FC-25FD-4E2D-B6E1-B5CF58ECE508}" type="presOf" srcId="{56C70F29-425B-4CCC-9AD4-83FE47712E45}" destId="{7C964D72-7712-42F8-B95A-3A671D796302}" srcOrd="0" destOrd="0" presId="urn:microsoft.com/office/officeart/2005/8/layout/cycle2"/>
    <dgm:cxn modelId="{3260AAD2-8600-493F-AE16-05086F590536}" type="presOf" srcId="{D06D633F-EBEA-4A12-8480-57A2D7153C05}" destId="{601DCA55-54D2-4FC5-A891-8A59514C14C3}" srcOrd="0" destOrd="0" presId="urn:microsoft.com/office/officeart/2005/8/layout/cycle2"/>
    <dgm:cxn modelId="{3F212284-276E-429D-BA15-F6ECA7CEF83F}" type="presOf" srcId="{6D1CE7CC-B248-464B-85CF-D57125DB6293}" destId="{FF5AC9E3-647F-41D9-83C2-912EEFBE671F}" srcOrd="1" destOrd="0" presId="urn:microsoft.com/office/officeart/2005/8/layout/cycle2"/>
    <dgm:cxn modelId="{DD58B305-F668-4E9C-81FD-C35CAA6D2329}" srcId="{4C52828E-5BA1-4296-B762-FCCE9818CA87}" destId="{77CEC9AC-DC5C-4430-9CE0-C63CD94C1842}" srcOrd="2" destOrd="0" parTransId="{E2640846-0B4C-4438-854F-99035313D641}" sibTransId="{E89D4B84-B085-4190-87CE-B278813C67F7}"/>
    <dgm:cxn modelId="{5A185186-7E31-489A-BD72-A4169617468F}" srcId="{4C52828E-5BA1-4296-B762-FCCE9818CA87}" destId="{E27781F9-E4EF-47D6-B64B-7334740EEC2C}" srcOrd="3" destOrd="0" parTransId="{8E80A5F3-6956-451A-BD30-47B100F2E7E8}" sibTransId="{6D1CE7CC-B248-464B-85CF-D57125DB6293}"/>
    <dgm:cxn modelId="{AEBCE41C-C285-4BB8-A6AA-E36603B5F3E7}" type="presOf" srcId="{E27781F9-E4EF-47D6-B64B-7334740EEC2C}" destId="{E051C00B-4BE2-43D8-918F-3F28AAAFE0BD}" srcOrd="0" destOrd="0" presId="urn:microsoft.com/office/officeart/2005/8/layout/cycle2"/>
    <dgm:cxn modelId="{E7F9F8EF-EC72-4275-9242-9BB15E237A21}" type="presOf" srcId="{D06D633F-EBEA-4A12-8480-57A2D7153C05}" destId="{DFF82ECE-F03A-47E0-B5AE-30FCDA8753BC}" srcOrd="1" destOrd="0" presId="urn:microsoft.com/office/officeart/2005/8/layout/cycle2"/>
    <dgm:cxn modelId="{6AF8EDC5-F576-485C-9E08-3552BC870104}" type="presOf" srcId="{56C70F29-425B-4CCC-9AD4-83FE47712E45}" destId="{BAD86441-D33B-4C92-A039-A76AE2B2C56C}" srcOrd="1" destOrd="0" presId="urn:microsoft.com/office/officeart/2005/8/layout/cycle2"/>
    <dgm:cxn modelId="{DE14067B-B89C-41F2-BE1D-04F7E4F956AB}" srcId="{4C52828E-5BA1-4296-B762-FCCE9818CA87}" destId="{0E4E3080-9DCC-4695-A0CF-8F2A0FB7569C}" srcOrd="4" destOrd="0" parTransId="{36CD3D0B-DE94-4131-B64C-197B842D0C41}" sibTransId="{D06D633F-EBEA-4A12-8480-57A2D7153C05}"/>
    <dgm:cxn modelId="{9BD9D2F2-9B96-4656-8FC0-7516A8D42DF4}" type="presOf" srcId="{5064014F-A17B-469F-B879-09950BA9BC7C}" destId="{2AAFCE34-2C2E-47C5-917B-542D7216290F}" srcOrd="0" destOrd="0" presId="urn:microsoft.com/office/officeart/2005/8/layout/cycle2"/>
    <dgm:cxn modelId="{BF17D7EE-760A-44F5-B5A5-ABA07627A46E}" type="presOf" srcId="{2AF7B800-3A03-4AEE-985B-BD0487D3FA9D}" destId="{4E66B10F-A0F6-451F-B7BE-A8B808FD6C0C}" srcOrd="0" destOrd="0" presId="urn:microsoft.com/office/officeart/2005/8/layout/cycle2"/>
    <dgm:cxn modelId="{44D1C04B-B11C-47F1-BF7F-F07F21303711}" type="presOf" srcId="{6D1CE7CC-B248-464B-85CF-D57125DB6293}" destId="{1AF734AE-BEA2-423E-95C9-51772B5064D3}" srcOrd="0" destOrd="0" presId="urn:microsoft.com/office/officeart/2005/8/layout/cycle2"/>
    <dgm:cxn modelId="{7C5F8D66-EDF6-47A2-8BE9-EF739788F66A}" type="presOf" srcId="{E3AA4688-4004-4BDB-9C5E-C4363F88F64F}" destId="{A1CF9256-EAD6-4534-A2C5-7B03E0F6D3C6}" srcOrd="1" destOrd="0" presId="urn:microsoft.com/office/officeart/2005/8/layout/cycle2"/>
    <dgm:cxn modelId="{423E244E-2D08-42E0-AF2B-58E60BBCD08C}" type="presParOf" srcId="{6DD42A71-3CCF-4E59-9326-30A83894181D}" destId="{4E66B10F-A0F6-451F-B7BE-A8B808FD6C0C}" srcOrd="0" destOrd="0" presId="urn:microsoft.com/office/officeart/2005/8/layout/cycle2"/>
    <dgm:cxn modelId="{169A9DF6-29F0-42D2-8300-C7F0AF90BF00}" type="presParOf" srcId="{6DD42A71-3CCF-4E59-9326-30A83894181D}" destId="{7C964D72-7712-42F8-B95A-3A671D796302}" srcOrd="1" destOrd="0" presId="urn:microsoft.com/office/officeart/2005/8/layout/cycle2"/>
    <dgm:cxn modelId="{A0974404-2EE2-419A-9E5A-33497A359B2B}" type="presParOf" srcId="{7C964D72-7712-42F8-B95A-3A671D796302}" destId="{BAD86441-D33B-4C92-A039-A76AE2B2C56C}" srcOrd="0" destOrd="0" presId="urn:microsoft.com/office/officeart/2005/8/layout/cycle2"/>
    <dgm:cxn modelId="{165A1CDB-B3CD-4923-B9A4-12FB27FEE9F7}" type="presParOf" srcId="{6DD42A71-3CCF-4E59-9326-30A83894181D}" destId="{2AAFCE34-2C2E-47C5-917B-542D7216290F}" srcOrd="2" destOrd="0" presId="urn:microsoft.com/office/officeart/2005/8/layout/cycle2"/>
    <dgm:cxn modelId="{8478262B-9F52-40A9-BDF8-EE8E83299592}" type="presParOf" srcId="{6DD42A71-3CCF-4E59-9326-30A83894181D}" destId="{A8543B1A-46C7-458F-A588-0BB4C2EEE069}" srcOrd="3" destOrd="0" presId="urn:microsoft.com/office/officeart/2005/8/layout/cycle2"/>
    <dgm:cxn modelId="{9FB1FDC7-C9ED-4E85-8569-6CD250552983}" type="presParOf" srcId="{A8543B1A-46C7-458F-A588-0BB4C2EEE069}" destId="{A1CF9256-EAD6-4534-A2C5-7B03E0F6D3C6}" srcOrd="0" destOrd="0" presId="urn:microsoft.com/office/officeart/2005/8/layout/cycle2"/>
    <dgm:cxn modelId="{E57DB9AC-87E5-4810-874C-B39896116A5C}" type="presParOf" srcId="{6DD42A71-3CCF-4E59-9326-30A83894181D}" destId="{E6C61244-45C1-4191-AA12-7D614108AAA2}" srcOrd="4" destOrd="0" presId="urn:microsoft.com/office/officeart/2005/8/layout/cycle2"/>
    <dgm:cxn modelId="{3BDD01CF-E463-445C-B127-D78D6CAF7D5B}" type="presParOf" srcId="{6DD42A71-3CCF-4E59-9326-30A83894181D}" destId="{B65A8F90-9076-4B6B-ABB6-BDE50B8644C8}" srcOrd="5" destOrd="0" presId="urn:microsoft.com/office/officeart/2005/8/layout/cycle2"/>
    <dgm:cxn modelId="{189FC6B2-268B-4503-B1F4-9D6B02592568}" type="presParOf" srcId="{B65A8F90-9076-4B6B-ABB6-BDE50B8644C8}" destId="{CE2E3D22-0908-448D-AD8E-8C628D5F5FCD}" srcOrd="0" destOrd="0" presId="urn:microsoft.com/office/officeart/2005/8/layout/cycle2"/>
    <dgm:cxn modelId="{8C8BCF5E-E402-4D17-AD96-86E4677B49CB}" type="presParOf" srcId="{6DD42A71-3CCF-4E59-9326-30A83894181D}" destId="{E051C00B-4BE2-43D8-918F-3F28AAAFE0BD}" srcOrd="6" destOrd="0" presId="urn:microsoft.com/office/officeart/2005/8/layout/cycle2"/>
    <dgm:cxn modelId="{5290F80C-6C5E-4127-9316-7991297C860B}" type="presParOf" srcId="{6DD42A71-3CCF-4E59-9326-30A83894181D}" destId="{1AF734AE-BEA2-423E-95C9-51772B5064D3}" srcOrd="7" destOrd="0" presId="urn:microsoft.com/office/officeart/2005/8/layout/cycle2"/>
    <dgm:cxn modelId="{ED7BB1B1-905F-4C0D-BE18-5E54E0EB66DD}" type="presParOf" srcId="{1AF734AE-BEA2-423E-95C9-51772B5064D3}" destId="{FF5AC9E3-647F-41D9-83C2-912EEFBE671F}" srcOrd="0" destOrd="0" presId="urn:microsoft.com/office/officeart/2005/8/layout/cycle2"/>
    <dgm:cxn modelId="{E1FFD17D-DD4F-4FDA-AC51-E0617A6A7626}" type="presParOf" srcId="{6DD42A71-3CCF-4E59-9326-30A83894181D}" destId="{E8009C01-8BB3-4940-9AE0-2FB9BF871E36}" srcOrd="8" destOrd="0" presId="urn:microsoft.com/office/officeart/2005/8/layout/cycle2"/>
    <dgm:cxn modelId="{DD05EDDC-B838-4DEB-A16E-7C96ACD9DFC2}" type="presParOf" srcId="{6DD42A71-3CCF-4E59-9326-30A83894181D}" destId="{601DCA55-54D2-4FC5-A891-8A59514C14C3}" srcOrd="9" destOrd="0" presId="urn:microsoft.com/office/officeart/2005/8/layout/cycle2"/>
    <dgm:cxn modelId="{CED384DD-FCE1-4357-8950-5CFE8392DA48}" type="presParOf" srcId="{601DCA55-54D2-4FC5-A891-8A59514C14C3}" destId="{DFF82ECE-F03A-47E0-B5AE-30FCDA8753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6B10F-A0F6-451F-B7BE-A8B808FD6C0C}">
      <dsp:nvSpPr>
        <dsp:cNvPr id="0" name=""/>
        <dsp:cNvSpPr/>
      </dsp:nvSpPr>
      <dsp:spPr>
        <a:xfrm>
          <a:off x="4380537" y="1993"/>
          <a:ext cx="1518318" cy="1518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С</a:t>
          </a:r>
          <a:r>
            <a:rPr lang="en-US" sz="2000" b="0" i="0" kern="1200" dirty="0" err="1" smtClean="0"/>
            <a:t>upCut</a:t>
          </a:r>
          <a:r>
            <a:rPr lang="ru-RU" sz="2000" b="0" i="0" kern="1200" dirty="0" smtClean="0"/>
            <a:t> </a:t>
          </a:r>
          <a:endParaRPr lang="ru-RU" sz="2000" b="0" i="0" kern="1200" dirty="0"/>
        </a:p>
      </dsp:txBody>
      <dsp:txXfrm>
        <a:off x="4602890" y="224346"/>
        <a:ext cx="1073612" cy="1073612"/>
      </dsp:txXfrm>
    </dsp:sp>
    <dsp:sp modelId="{7C964D72-7712-42F8-B95A-3A671D796302}">
      <dsp:nvSpPr>
        <dsp:cNvPr id="0" name=""/>
        <dsp:cNvSpPr/>
      </dsp:nvSpPr>
      <dsp:spPr>
        <a:xfrm rot="2160000">
          <a:off x="5850749" y="1167987"/>
          <a:ext cx="403117" cy="512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862297" y="1234931"/>
        <a:ext cx="282182" cy="307460"/>
      </dsp:txXfrm>
    </dsp:sp>
    <dsp:sp modelId="{2AAFCE34-2C2E-47C5-917B-542D7216290F}">
      <dsp:nvSpPr>
        <dsp:cNvPr id="0" name=""/>
        <dsp:cNvSpPr/>
      </dsp:nvSpPr>
      <dsp:spPr>
        <a:xfrm>
          <a:off x="6224219" y="1341507"/>
          <a:ext cx="1518318" cy="1518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Alight Motion</a:t>
          </a:r>
          <a:r>
            <a:rPr lang="ru-RU" sz="2000" b="0" i="0" kern="1200" dirty="0" smtClean="0"/>
            <a:t> </a:t>
          </a:r>
          <a:endParaRPr lang="ru-RU" sz="2000" kern="1200" dirty="0"/>
        </a:p>
      </dsp:txBody>
      <dsp:txXfrm>
        <a:off x="6446572" y="1563860"/>
        <a:ext cx="1073612" cy="1073612"/>
      </dsp:txXfrm>
    </dsp:sp>
    <dsp:sp modelId="{A8543B1A-46C7-458F-A588-0BB4C2EEE069}">
      <dsp:nvSpPr>
        <dsp:cNvPr id="0" name=""/>
        <dsp:cNvSpPr/>
      </dsp:nvSpPr>
      <dsp:spPr>
        <a:xfrm rot="6480000">
          <a:off x="6433234" y="2917289"/>
          <a:ext cx="403117" cy="512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6512387" y="2962267"/>
        <a:ext cx="282182" cy="307460"/>
      </dsp:txXfrm>
    </dsp:sp>
    <dsp:sp modelId="{E6C61244-45C1-4191-AA12-7D614108AAA2}">
      <dsp:nvSpPr>
        <dsp:cNvPr id="0" name=""/>
        <dsp:cNvSpPr/>
      </dsp:nvSpPr>
      <dsp:spPr>
        <a:xfrm>
          <a:off x="5519995" y="3508886"/>
          <a:ext cx="1518318" cy="1518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Video Star</a:t>
          </a:r>
          <a:r>
            <a:rPr lang="ru-RU" sz="2000" b="0" i="0" kern="1200" dirty="0" smtClean="0"/>
            <a:t> </a:t>
          </a:r>
          <a:endParaRPr lang="ru-RU" sz="2000" kern="1200" dirty="0"/>
        </a:p>
      </dsp:txBody>
      <dsp:txXfrm>
        <a:off x="5742348" y="3731239"/>
        <a:ext cx="1073612" cy="1073612"/>
      </dsp:txXfrm>
    </dsp:sp>
    <dsp:sp modelId="{B65A8F90-9076-4B6B-ABB6-BDE50B8644C8}">
      <dsp:nvSpPr>
        <dsp:cNvPr id="0" name=""/>
        <dsp:cNvSpPr/>
      </dsp:nvSpPr>
      <dsp:spPr>
        <a:xfrm rot="10800000">
          <a:off x="4949546" y="4011829"/>
          <a:ext cx="403117" cy="512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5070481" y="4114315"/>
        <a:ext cx="282182" cy="307460"/>
      </dsp:txXfrm>
    </dsp:sp>
    <dsp:sp modelId="{E051C00B-4BE2-43D8-918F-3F28AAAFE0BD}">
      <dsp:nvSpPr>
        <dsp:cNvPr id="0" name=""/>
        <dsp:cNvSpPr/>
      </dsp:nvSpPr>
      <dsp:spPr>
        <a:xfrm>
          <a:off x="3241078" y="3508886"/>
          <a:ext cx="1518318" cy="1518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After Effects</a:t>
          </a:r>
          <a:r>
            <a:rPr lang="ru-RU" sz="2000" b="0" i="0" kern="1200" dirty="0" smtClean="0"/>
            <a:t> </a:t>
          </a:r>
          <a:endParaRPr lang="ru-RU" sz="2000" kern="1200" dirty="0"/>
        </a:p>
      </dsp:txBody>
      <dsp:txXfrm>
        <a:off x="3463431" y="3731239"/>
        <a:ext cx="1073612" cy="1073612"/>
      </dsp:txXfrm>
    </dsp:sp>
    <dsp:sp modelId="{1AF734AE-BEA2-423E-95C9-51772B5064D3}">
      <dsp:nvSpPr>
        <dsp:cNvPr id="0" name=""/>
        <dsp:cNvSpPr/>
      </dsp:nvSpPr>
      <dsp:spPr>
        <a:xfrm rot="15120000">
          <a:off x="3450092" y="2938990"/>
          <a:ext cx="403117" cy="512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529245" y="3098984"/>
        <a:ext cx="282182" cy="307460"/>
      </dsp:txXfrm>
    </dsp:sp>
    <dsp:sp modelId="{E8009C01-8BB3-4940-9AE0-2FB9BF871E36}">
      <dsp:nvSpPr>
        <dsp:cNvPr id="0" name=""/>
        <dsp:cNvSpPr/>
      </dsp:nvSpPr>
      <dsp:spPr>
        <a:xfrm>
          <a:off x="2536854" y="1341507"/>
          <a:ext cx="1518318" cy="1518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VSCO</a:t>
          </a:r>
          <a:endParaRPr lang="ru-RU" sz="2000" b="0" i="0" kern="1200" dirty="0"/>
        </a:p>
      </dsp:txBody>
      <dsp:txXfrm>
        <a:off x="2759207" y="1563860"/>
        <a:ext cx="1073612" cy="1073612"/>
      </dsp:txXfrm>
    </dsp:sp>
    <dsp:sp modelId="{601DCA55-54D2-4FC5-A891-8A59514C14C3}">
      <dsp:nvSpPr>
        <dsp:cNvPr id="0" name=""/>
        <dsp:cNvSpPr/>
      </dsp:nvSpPr>
      <dsp:spPr>
        <a:xfrm rot="19440000">
          <a:off x="4007066" y="1181399"/>
          <a:ext cx="403117" cy="5124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018614" y="1319427"/>
        <a:ext cx="282182" cy="307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2ABF-75BE-4206-9234-BDE6AC595C7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570-99B9-464B-83AB-CF8D2F106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5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2ABF-75BE-4206-9234-BDE6AC595C7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570-99B9-464B-83AB-CF8D2F106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95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2ABF-75BE-4206-9234-BDE6AC595C7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570-99B9-464B-83AB-CF8D2F106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6692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2ABF-75BE-4206-9234-BDE6AC595C7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570-99B9-464B-83AB-CF8D2F106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20897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2ABF-75BE-4206-9234-BDE6AC595C7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570-99B9-464B-83AB-CF8D2F106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850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2ABF-75BE-4206-9234-BDE6AC595C7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570-99B9-464B-83AB-CF8D2F106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587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2ABF-75BE-4206-9234-BDE6AC595C7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570-99B9-464B-83AB-CF8D2F106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9164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2ABF-75BE-4206-9234-BDE6AC595C7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570-99B9-464B-83AB-CF8D2F106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753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2ABF-75BE-4206-9234-BDE6AC595C7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570-99B9-464B-83AB-CF8D2F106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179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2ABF-75BE-4206-9234-BDE6AC595C7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570-99B9-464B-83AB-CF8D2F106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87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2ABF-75BE-4206-9234-BDE6AC595C7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570-99B9-464B-83AB-CF8D2F106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01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2ABF-75BE-4206-9234-BDE6AC595C7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570-99B9-464B-83AB-CF8D2F106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05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2ABF-75BE-4206-9234-BDE6AC595C7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570-99B9-464B-83AB-CF8D2F106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282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2ABF-75BE-4206-9234-BDE6AC595C7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570-99B9-464B-83AB-CF8D2F106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29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2ABF-75BE-4206-9234-BDE6AC595C7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570-99B9-464B-83AB-CF8D2F106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81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2ABF-75BE-4206-9234-BDE6AC595C7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570-99B9-464B-83AB-CF8D2F106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36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2ABF-75BE-4206-9234-BDE6AC595C7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570-99B9-464B-83AB-CF8D2F106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81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DF2ABF-75BE-4206-9234-BDE6AC595C7E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7570-99B9-464B-83AB-CF8D2F106B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920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8473" y="1763110"/>
            <a:ext cx="10558824" cy="3329581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/>
              <a:t>Эдиты и </a:t>
            </a:r>
            <a:r>
              <a:rPr lang="ru-RU" dirty="0" err="1"/>
              <a:t>эдиторство</a:t>
            </a:r>
            <a:r>
              <a:rPr lang="ru-RU" dirty="0"/>
              <a:t>».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00831" y="4845079"/>
            <a:ext cx="8825658" cy="861420"/>
          </a:xfrm>
        </p:spPr>
        <p:txBody>
          <a:bodyPr/>
          <a:lstStyle/>
          <a:p>
            <a:r>
              <a:rPr lang="ru-RU" dirty="0" err="1" smtClean="0"/>
              <a:t>Носкова</a:t>
            </a:r>
            <a:r>
              <a:rPr lang="ru-RU" dirty="0" smtClean="0"/>
              <a:t> Алёна Евгеньевна 9в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62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270" y="1177931"/>
            <a:ext cx="11088688" cy="1400530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0834" y="2357383"/>
            <a:ext cx="5365559" cy="3854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3550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857" y="1094282"/>
            <a:ext cx="10359571" cy="517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Цель: </a:t>
            </a:r>
            <a:r>
              <a:rPr lang="ru-RU" sz="2400" dirty="0" smtClean="0"/>
              <a:t>разработать </a:t>
            </a:r>
            <a:r>
              <a:rPr lang="ru-RU" sz="2400" dirty="0" err="1" smtClean="0"/>
              <a:t>эдит</a:t>
            </a:r>
            <a:r>
              <a:rPr lang="ru-RU" sz="2400" dirty="0" smtClean="0"/>
              <a:t> и объяснить про </a:t>
            </a:r>
            <a:r>
              <a:rPr lang="ru-RU" sz="2400" dirty="0" err="1" smtClean="0"/>
              <a:t>эдиторство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Задачи:</a:t>
            </a:r>
            <a:endParaRPr lang="ru-RU" sz="2400" dirty="0"/>
          </a:p>
          <a:p>
            <a:pPr lvl="0"/>
            <a:r>
              <a:rPr lang="ru-RU" sz="2400" dirty="0" smtClean="0"/>
              <a:t>Изучить Интернет-ресурсы по теме проекта «</a:t>
            </a:r>
            <a:r>
              <a:rPr lang="ru-RU" sz="2400" dirty="0" err="1" smtClean="0"/>
              <a:t>Эдиты</a:t>
            </a:r>
            <a:r>
              <a:rPr lang="ru-RU" sz="2400" dirty="0" smtClean="0"/>
              <a:t> и </a:t>
            </a:r>
            <a:r>
              <a:rPr lang="ru-RU" sz="2400" dirty="0" err="1" smtClean="0"/>
              <a:t>Эдиторство</a:t>
            </a:r>
            <a:r>
              <a:rPr lang="ru-RU" sz="2400" dirty="0" smtClean="0"/>
              <a:t>».</a:t>
            </a:r>
          </a:p>
          <a:p>
            <a:pPr lvl="0"/>
            <a:r>
              <a:rPr lang="ru-RU" sz="2400" dirty="0" smtClean="0"/>
              <a:t>Собрать необходимую информацию и изложить это в проекте.</a:t>
            </a:r>
          </a:p>
          <a:p>
            <a:pPr lvl="0"/>
            <a:r>
              <a:rPr lang="ru-RU" sz="2400" dirty="0" smtClean="0"/>
              <a:t>Сделать сравнительную таблицу по известным </a:t>
            </a:r>
            <a:r>
              <a:rPr lang="ru-RU" sz="2400" dirty="0" err="1" smtClean="0"/>
              <a:t>эдиторам</a:t>
            </a:r>
            <a:r>
              <a:rPr lang="ru-RU" sz="2400" dirty="0" smtClean="0"/>
              <a:t>.</a:t>
            </a:r>
          </a:p>
          <a:p>
            <a:pPr lvl="0"/>
            <a:r>
              <a:rPr lang="ru-RU" sz="2400" dirty="0" smtClean="0"/>
              <a:t>Сделать опрос по теме «</a:t>
            </a:r>
            <a:r>
              <a:rPr lang="ru-RU" sz="2400" dirty="0" err="1" smtClean="0"/>
              <a:t>эдит</a:t>
            </a:r>
            <a:r>
              <a:rPr lang="ru-RU" sz="2400" dirty="0" smtClean="0"/>
              <a:t>».</a:t>
            </a:r>
          </a:p>
          <a:p>
            <a:pPr lvl="0"/>
            <a:r>
              <a:rPr lang="ru-RU" sz="2400" dirty="0" smtClean="0"/>
              <a:t>Сделать </a:t>
            </a:r>
            <a:r>
              <a:rPr lang="ru-RU" sz="2400" dirty="0" err="1" smtClean="0"/>
              <a:t>туториал</a:t>
            </a:r>
            <a:r>
              <a:rPr lang="ru-RU" sz="2400" dirty="0" smtClean="0"/>
              <a:t> </a:t>
            </a:r>
            <a:r>
              <a:rPr lang="ru-RU" sz="2400" dirty="0" err="1" smtClean="0"/>
              <a:t>эдита</a:t>
            </a:r>
            <a:r>
              <a:rPr lang="ru-RU" sz="2400" dirty="0" smtClean="0"/>
              <a:t> и показать сам </a:t>
            </a:r>
            <a:r>
              <a:rPr lang="ru-RU" sz="2400" dirty="0" err="1" smtClean="0"/>
              <a:t>эдит</a:t>
            </a:r>
            <a:r>
              <a:rPr lang="ru-RU" sz="2400" dirty="0" smtClean="0"/>
              <a:t> как итоговый продукт.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602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0084" y="483785"/>
            <a:ext cx="8529562" cy="599088"/>
          </a:xfrm>
          <a:ln>
            <a:solidFill>
              <a:schemeClr val="bg1">
                <a:alpha val="23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Что </a:t>
            </a:r>
            <a:r>
              <a:rPr lang="ru-RU" sz="3200" dirty="0"/>
              <a:t>же такое «</a:t>
            </a:r>
            <a:r>
              <a:rPr lang="ru-RU" sz="3200" dirty="0" err="1"/>
              <a:t>эдит</a:t>
            </a:r>
            <a:r>
              <a:rPr lang="ru-RU" sz="3200" dirty="0" smtClean="0"/>
              <a:t>»?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2273" y="1390505"/>
            <a:ext cx="11249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Эдиты относят к названиям роликов, которые создают пользователи. То есть, синонимом к слову будет: «видео», «клип». Отличие в том, что перед размещением такую запись редактируют, добавляют разные эффекты и переходы. Так же, имеет большое значение, что бы в </a:t>
            </a:r>
            <a:r>
              <a:rPr lang="ru-RU" sz="2000" dirty="0" err="1"/>
              <a:t>эдите</a:t>
            </a:r>
            <a:r>
              <a:rPr lang="ru-RU" sz="2000" dirty="0"/>
              <a:t> был смысл, то есть не просто вставить любые картинки или видео, а по выбранной теме найти и взять материал и с ним уже работать.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4560" y="3468557"/>
            <a:ext cx="11004748" cy="830997"/>
          </a:xfrm>
          <a:prstGeom prst="rect">
            <a:avLst/>
          </a:prstGeom>
          <a:noFill/>
          <a:ln>
            <a:solidFill>
              <a:schemeClr val="bg1">
                <a:alpha val="24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Существуют несколько подтипов, они так же могут относиться и к простым видео: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10981" y="4577674"/>
            <a:ext cx="793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Видео содержит смысл то ли иного события, персонажа, группы людей, пары, действия и т.д. Так же имеются переходы и эффекты.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0981" y="5683074"/>
            <a:ext cx="8371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</a:t>
            </a:r>
            <a:r>
              <a:rPr lang="ru-RU" sz="2000" dirty="0" smtClean="0"/>
              <a:t>В </a:t>
            </a:r>
            <a:r>
              <a:rPr lang="ru-RU" sz="2000" dirty="0" err="1" smtClean="0"/>
              <a:t>эдите</a:t>
            </a:r>
            <a:r>
              <a:rPr lang="ru-RU" sz="2000" dirty="0" smtClean="0"/>
              <a:t> имеется только монтаж, и смысла в этом видео нет.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9561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880" y="506983"/>
            <a:ext cx="10689020" cy="887351"/>
          </a:xfrm>
        </p:spPr>
        <p:txBody>
          <a:bodyPr/>
          <a:lstStyle/>
          <a:p>
            <a:r>
              <a:rPr lang="ru-RU" sz="2400" dirty="0"/>
              <a:t>Рассмотрим, что должно быть в видео, чтоб оно называлось </a:t>
            </a:r>
            <a:r>
              <a:rPr lang="ru-RU" sz="2400" dirty="0" err="1"/>
              <a:t>эдитом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752" y="1455387"/>
            <a:ext cx="8946541" cy="4195481"/>
          </a:xfrm>
        </p:spPr>
        <p:txBody>
          <a:bodyPr/>
          <a:lstStyle/>
          <a:p>
            <a:r>
              <a:rPr lang="ru-RU" dirty="0"/>
              <a:t>Во-первых, в клипе обязана быть музыкальная композиция, </a:t>
            </a:r>
            <a:r>
              <a:rPr lang="ru-RU" dirty="0" smtClean="0"/>
              <a:t>подходящая </a:t>
            </a:r>
            <a:r>
              <a:rPr lang="ru-RU" dirty="0"/>
              <a:t>по смыслу, или по настроению видео</a:t>
            </a:r>
            <a:r>
              <a:rPr lang="ru-RU" dirty="0" smtClean="0"/>
              <a:t>.</a:t>
            </a:r>
          </a:p>
          <a:p>
            <a:r>
              <a:rPr lang="ru-RU" dirty="0"/>
              <a:t>Во- вторых, должно присутствовать и сами эффекты в </a:t>
            </a:r>
            <a:r>
              <a:rPr lang="ru-RU" dirty="0" smtClean="0"/>
              <a:t>клипе, так как видео </a:t>
            </a:r>
            <a:r>
              <a:rPr lang="ru-RU" dirty="0"/>
              <a:t>без эффектов нельзя назвать «</a:t>
            </a:r>
            <a:r>
              <a:rPr lang="ru-RU" dirty="0" err="1"/>
              <a:t>эдитом</a:t>
            </a:r>
            <a:r>
              <a:rPr lang="ru-RU" dirty="0"/>
              <a:t>».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76415" y="4232665"/>
            <a:ext cx="7545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Материал для </a:t>
            </a:r>
            <a:r>
              <a:rPr lang="ru-RU" dirty="0" err="1"/>
              <a:t>эдита</a:t>
            </a:r>
            <a:r>
              <a:rPr lang="ru-RU" dirty="0"/>
              <a:t> </a:t>
            </a:r>
            <a:r>
              <a:rPr lang="ru-RU" dirty="0" smtClean="0"/>
              <a:t>можно скачать через интернет, или же включить запись </a:t>
            </a:r>
            <a:r>
              <a:rPr lang="ru-RU" dirty="0" err="1" smtClean="0"/>
              <a:t>экранаи</a:t>
            </a:r>
            <a:r>
              <a:rPr lang="ru-RU" dirty="0" smtClean="0"/>
              <a:t> включить нужное вам видео. Потом это видео сохранится к вам в галерею.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76415" y="3240950"/>
            <a:ext cx="694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Эдиты делаются не только на </a:t>
            </a:r>
            <a:r>
              <a:rPr lang="ru-RU" dirty="0" smtClean="0"/>
              <a:t>мобильных устройствах</a:t>
            </a:r>
            <a:r>
              <a:rPr lang="ru-RU" dirty="0"/>
              <a:t>, но и на устройствах ПК </a:t>
            </a:r>
            <a:r>
              <a:rPr lang="ru-RU" dirty="0" smtClean="0"/>
              <a:t>и ноутбуков</a:t>
            </a:r>
            <a:r>
              <a:rPr lang="ru-RU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402" y="5730033"/>
            <a:ext cx="729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Идея, мысль, качество монтажа и самого клипа так же учитывается.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2258" y="3036321"/>
            <a:ext cx="2743199" cy="2525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290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600" y="310828"/>
            <a:ext cx="9655715" cy="1029241"/>
          </a:xfrm>
        </p:spPr>
        <p:txBody>
          <a:bodyPr/>
          <a:lstStyle/>
          <a:p>
            <a:pPr algn="ctr"/>
            <a:r>
              <a:rPr lang="ru-RU" sz="2000" b="1" dirty="0" smtClean="0"/>
              <a:t>Примеры </a:t>
            </a:r>
            <a:r>
              <a:rPr lang="ru-RU" sz="2000" b="1" dirty="0"/>
              <a:t>наиболее известных приложений для </a:t>
            </a:r>
            <a:r>
              <a:rPr lang="ru-RU" sz="2000" b="1" dirty="0" smtClean="0"/>
              <a:t>производства </a:t>
            </a:r>
            <a:r>
              <a:rPr lang="ru-RU" sz="2000" b="1" dirty="0" err="1" smtClean="0"/>
              <a:t>эдита</a:t>
            </a:r>
            <a:r>
              <a:rPr lang="ru-RU" sz="2000" b="1" dirty="0" smtClean="0"/>
              <a:t>: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2600" y="1340069"/>
          <a:ext cx="10279393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035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979" y="405421"/>
            <a:ext cx="10200290" cy="1400530"/>
          </a:xfrm>
        </p:spPr>
        <p:txBody>
          <a:bodyPr/>
          <a:lstStyle/>
          <a:p>
            <a:pPr algn="ctr"/>
            <a:r>
              <a:rPr lang="ru-RU" sz="2400" dirty="0" smtClean="0"/>
              <a:t>Сравнительная таблица </a:t>
            </a:r>
            <a:r>
              <a:rPr lang="ru-RU" sz="2400" dirty="0"/>
              <a:t>по популярным аккаунтам </a:t>
            </a:r>
            <a:r>
              <a:rPr lang="ru-RU" sz="2400" dirty="0" err="1"/>
              <a:t>эдиторов</a:t>
            </a:r>
            <a:r>
              <a:rPr lang="ru-RU" sz="2400" dirty="0"/>
              <a:t> в соц. сети </a:t>
            </a:r>
            <a:r>
              <a:rPr lang="en-US" sz="2400" dirty="0" err="1" smtClean="0"/>
              <a:t>TikTok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290927"/>
              </p:ext>
            </p:extLst>
          </p:nvPr>
        </p:nvGraphicFramePr>
        <p:xfrm>
          <a:off x="1276854" y="1805951"/>
          <a:ext cx="9081089" cy="4260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028"/>
                <a:gridCol w="1816028"/>
                <a:gridCol w="1816028"/>
                <a:gridCol w="1816028"/>
                <a:gridCol w="1816977"/>
              </a:tblGrid>
              <a:tr h="1278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Сколько подписчиков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Качество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Хороший монтаж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Какие программы используют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0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deepins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r>
                        <a:rPr lang="ru-RU" sz="1400" dirty="0">
                          <a:effectLst/>
                        </a:rPr>
                        <a:t>,0 М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r>
                        <a:rPr lang="en-US" sz="1400">
                          <a:effectLst/>
                        </a:rPr>
                        <a:t>/10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10/10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After Effects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0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flocki__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2,1 </a:t>
                      </a:r>
                      <a:r>
                        <a:rPr lang="ru-RU" sz="14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10/10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10/9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After Effects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0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dnmllr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1,8 </a:t>
                      </a:r>
                      <a:r>
                        <a:rPr lang="ru-RU" sz="14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10/8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10/9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Alight Motion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0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sskgael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1,7 </a:t>
                      </a:r>
                      <a:r>
                        <a:rPr lang="ru-RU" sz="14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10/9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10/10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Video Star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0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cassio_edits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1,5 </a:t>
                      </a:r>
                      <a:r>
                        <a:rPr lang="ru-RU" sz="1400" dirty="0">
                          <a:effectLst/>
                        </a:rPr>
                        <a:t>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10/10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10/9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After Effects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0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by.aokgiem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875,5</a:t>
                      </a:r>
                      <a:r>
                        <a:rPr lang="ru-RU" sz="1400">
                          <a:effectLst/>
                        </a:rPr>
                        <a:t>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10/9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10/10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Alight Motion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0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bumblxs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581</a:t>
                      </a:r>
                      <a:r>
                        <a:rPr lang="ru-RU" sz="1400">
                          <a:effectLst/>
                        </a:rPr>
                        <a:t>,3К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10/8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10/10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After Effects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838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309" y="105876"/>
            <a:ext cx="6740075" cy="918882"/>
          </a:xfrm>
        </p:spPr>
        <p:txBody>
          <a:bodyPr/>
          <a:lstStyle/>
          <a:p>
            <a:r>
              <a:rPr lang="ru-RU" b="1" dirty="0"/>
              <a:t>Практическая часть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6289" y="867102"/>
            <a:ext cx="8946541" cy="70944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1.1 </a:t>
            </a:r>
            <a:r>
              <a:rPr lang="ru-RU" sz="1800" dirty="0"/>
              <a:t>Я провела опрос в </a:t>
            </a:r>
            <a:r>
              <a:rPr lang="ru-RU" sz="1800" dirty="0" err="1"/>
              <a:t>гугл</a:t>
            </a:r>
            <a:r>
              <a:rPr lang="ru-RU" sz="1800" dirty="0"/>
              <a:t> форме среди знакомых и друзей, для того что бы выяснить, популярен ли вид как «</a:t>
            </a:r>
            <a:r>
              <a:rPr lang="ru-RU" sz="1800" dirty="0" err="1"/>
              <a:t>эдиты</a:t>
            </a:r>
            <a:r>
              <a:rPr lang="ru-RU" sz="1800" dirty="0"/>
              <a:t>». 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99" y="1785984"/>
            <a:ext cx="3227990" cy="4882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1613" y="1785983"/>
            <a:ext cx="3393139" cy="4882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556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903" y="283780"/>
            <a:ext cx="3862552" cy="5864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9104" y="283781"/>
            <a:ext cx="4403598" cy="4524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40013" y="5078924"/>
            <a:ext cx="6810704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По итогам этого небольшого опроса, выяснилось, что больше половины людей разных возрастов знают и интересуются таким творчеством как «</a:t>
            </a:r>
            <a:r>
              <a:rPr lang="ru-RU" sz="1600" dirty="0" err="1"/>
              <a:t>эдиты</a:t>
            </a:r>
            <a:r>
              <a:rPr lang="ru-RU" sz="1600" dirty="0"/>
              <a:t>».  Некоторая часть людей сами развиваются в этом направлении, то есть, как выяснилось в опросе, люди сами делают </a:t>
            </a:r>
            <a:r>
              <a:rPr lang="ru-RU" sz="1600" dirty="0" err="1"/>
              <a:t>эдиты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401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725" y="1828801"/>
            <a:ext cx="9404723" cy="463506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790" y="535225"/>
            <a:ext cx="8946541" cy="988775"/>
          </a:xfrm>
        </p:spPr>
        <p:txBody>
          <a:bodyPr/>
          <a:lstStyle/>
          <a:p>
            <a:r>
              <a:rPr lang="ru-RU" dirty="0" smtClean="0"/>
              <a:t>1.2 Как  </a:t>
            </a:r>
            <a:r>
              <a:rPr lang="ru-RU" dirty="0"/>
              <a:t>итоговый продукт, я хочу рассказать и показать, как я делаю </a:t>
            </a:r>
            <a:r>
              <a:rPr lang="ru-RU" dirty="0" err="1"/>
              <a:t>эдит</a:t>
            </a:r>
            <a:r>
              <a:rPr lang="ru-RU" dirty="0"/>
              <a:t> с телефона и какой он получился в </a:t>
            </a:r>
            <a:r>
              <a:rPr lang="ru-RU" dirty="0" smtClean="0"/>
              <a:t>итоге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55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472</TotalTime>
  <Words>503</Words>
  <Application>Microsoft Office PowerPoint</Application>
  <PresentationFormat>Произвольный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«Эдиты и эдиторство». </vt:lpstr>
      <vt:lpstr>Слайд 2</vt:lpstr>
      <vt:lpstr>Слайд 3</vt:lpstr>
      <vt:lpstr>Рассмотрим, что должно быть в видео, чтоб оно называлось эдитом. </vt:lpstr>
      <vt:lpstr>Примеры наиболее известных приложений для производства эдита: </vt:lpstr>
      <vt:lpstr>Сравнительная таблица по популярным аккаунтам эдиторов в соц. сети TikTok </vt:lpstr>
      <vt:lpstr>Практическая часть </vt:lpstr>
      <vt:lpstr>Слайд 8</vt:lpstr>
      <vt:lpstr>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«Эдиты и эдиторство».</dc:title>
  <dc:creator>gennadiy</dc:creator>
  <cp:lastModifiedBy>pupil</cp:lastModifiedBy>
  <cp:revision>25</cp:revision>
  <dcterms:created xsi:type="dcterms:W3CDTF">2022-01-20T07:28:25Z</dcterms:created>
  <dcterms:modified xsi:type="dcterms:W3CDTF">2022-01-25T06:01:09Z</dcterms:modified>
</cp:coreProperties>
</file>