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4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0EE16-3241-43EE-A4CD-AAAD2F9302B8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5F9D3-7D3E-4ACC-9109-6F132CEB5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489-37B2-4123-A466-611F52E331A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108-353A-4F64-87AB-58934B6B8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835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489-37B2-4123-A466-611F52E331A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108-353A-4F64-87AB-58934B6B8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019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489-37B2-4123-A466-611F52E331A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108-353A-4F64-87AB-58934B6B8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07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489-37B2-4123-A466-611F52E331A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108-353A-4F64-87AB-58934B6B8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916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489-37B2-4123-A466-611F52E331A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108-353A-4F64-87AB-58934B6B8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382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489-37B2-4123-A466-611F52E331A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108-353A-4F64-87AB-58934B6B8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72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489-37B2-4123-A466-611F52E331A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108-353A-4F64-87AB-58934B6B8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104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489-37B2-4123-A466-611F52E331A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108-353A-4F64-87AB-58934B6B8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78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489-37B2-4123-A466-611F52E331A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108-353A-4F64-87AB-58934B6B8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03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489-37B2-4123-A466-611F52E331A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108-353A-4F64-87AB-58934B6B8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35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489-37B2-4123-A466-611F52E331A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108-353A-4F64-87AB-58934B6B8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811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5489-37B2-4123-A466-611F52E331A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83108-353A-4F64-87AB-58934B6B8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523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activebox/%D0%B3%D0%BB%D0%B0%D0%B2%D0%BD%D0%2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013" y="1812908"/>
            <a:ext cx="6204551" cy="37909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893222"/>
            <a:ext cx="9144000" cy="270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ТЕМА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РАЗРАБОТКА УНИВЕРСАЛЬНОГО ШАБЛОНА САЙТА</a:t>
            </a:r>
            <a:endParaRPr lang="ru-RU" sz="49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5564" y="4768574"/>
            <a:ext cx="2916436" cy="2089426"/>
          </a:xfrm>
        </p:spPr>
        <p:txBody>
          <a:bodyPr>
            <a:normAutofit/>
          </a:bodyPr>
          <a:lstStyle/>
          <a:p>
            <a:pPr algn="r"/>
            <a:r>
              <a:rPr lang="ru-RU" sz="1400" dirty="0"/>
              <a:t>Выполнил:</a:t>
            </a:r>
          </a:p>
          <a:p>
            <a:pPr algn="r"/>
            <a:r>
              <a:rPr lang="ru-RU" sz="1400" dirty="0"/>
              <a:t>Ученик 9 «Б» класса </a:t>
            </a:r>
          </a:p>
          <a:p>
            <a:pPr algn="r"/>
            <a:r>
              <a:rPr lang="ru-RU" sz="1400" dirty="0"/>
              <a:t>Бочкарев Петр Владиславович</a:t>
            </a:r>
          </a:p>
          <a:p>
            <a:pPr algn="r"/>
            <a:r>
              <a:rPr lang="ru-RU" sz="1400" dirty="0"/>
              <a:t>Проверил:</a:t>
            </a:r>
          </a:p>
          <a:p>
            <a:pPr algn="r"/>
            <a:r>
              <a:rPr lang="ru-RU" sz="1400" dirty="0"/>
              <a:t>Учитель информатики </a:t>
            </a:r>
          </a:p>
          <a:p>
            <a:pPr algn="r"/>
            <a:r>
              <a:rPr lang="ru-RU" sz="1400" dirty="0"/>
              <a:t>Комарова Анастасия Александровна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7081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117475"/>
            <a:ext cx="1933575" cy="892175"/>
          </a:xfrm>
        </p:spPr>
        <p:txBody>
          <a:bodyPr/>
          <a:lstStyle/>
          <a:p>
            <a:r>
              <a:rPr lang="ru-RU" dirty="0" smtClean="0"/>
              <a:t>2 Этап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599" y="1187450"/>
            <a:ext cx="10277475" cy="81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Наш </a:t>
            </a:r>
            <a:r>
              <a:rPr lang="en-US" sz="3600" dirty="0" smtClean="0"/>
              <a:t>HTML </a:t>
            </a:r>
            <a:r>
              <a:rPr lang="ru-RU" sz="3600" dirty="0" smtClean="0"/>
              <a:t>макет сайта состоит из четырех частей:</a:t>
            </a:r>
            <a:endParaRPr lang="en-US" sz="3600" dirty="0" smtClean="0"/>
          </a:p>
          <a:p>
            <a:pPr marL="0" indent="0" algn="ctr">
              <a:buNone/>
            </a:pPr>
            <a:endParaRPr lang="ru-RU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38237" y="2409825"/>
            <a:ext cx="424218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1. </a:t>
            </a:r>
            <a:r>
              <a:rPr lang="ru-RU" sz="3600" dirty="0" smtClean="0"/>
              <a:t>Заголовок </a:t>
            </a:r>
            <a:endParaRPr lang="ru-RU" sz="3600" dirty="0"/>
          </a:p>
          <a:p>
            <a:endParaRPr lang="en-US" sz="3600" dirty="0"/>
          </a:p>
          <a:p>
            <a:endParaRPr lang="ru-RU" sz="3600" dirty="0"/>
          </a:p>
          <a:p>
            <a:r>
              <a:rPr lang="en-US" sz="3600" dirty="0" smtClean="0"/>
              <a:t>2. </a:t>
            </a:r>
            <a:r>
              <a:rPr lang="ru-RU" sz="3600" dirty="0" smtClean="0"/>
              <a:t>Панель </a:t>
            </a:r>
            <a:r>
              <a:rPr lang="ru-RU" sz="3600" dirty="0"/>
              <a:t>навигации</a:t>
            </a:r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336" y="3979485"/>
            <a:ext cx="5772150" cy="781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50250"/>
          <a:stretch/>
        </p:blipFill>
        <p:spPr>
          <a:xfrm>
            <a:off x="6129336" y="2178050"/>
            <a:ext cx="5772150" cy="847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28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4762" y="513333"/>
            <a:ext cx="5179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3. Основное содержимое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66" y="1481115"/>
            <a:ext cx="6242786" cy="27260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5066" y="4207207"/>
            <a:ext cx="6242787" cy="12892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069" y="5496441"/>
            <a:ext cx="6242783" cy="844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81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4. Подвал</a:t>
            </a:r>
            <a:endParaRPr lang="ru-RU" sz="36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641" r="11641"/>
          <a:stretch/>
        </p:blipFill>
        <p:spPr>
          <a:xfrm>
            <a:off x="0" y="1943100"/>
            <a:ext cx="12216714" cy="2327486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1743075" y="4270586"/>
            <a:ext cx="9525" cy="844339"/>
          </a:xfrm>
          <a:prstGeom prst="line">
            <a:avLst/>
          </a:prstGeom>
          <a:ln>
            <a:solidFill>
              <a:srgbClr val="31345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108357" y="4270585"/>
            <a:ext cx="9525" cy="844339"/>
          </a:xfrm>
          <a:prstGeom prst="line">
            <a:avLst/>
          </a:prstGeom>
          <a:ln>
            <a:solidFill>
              <a:srgbClr val="31345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566057" y="4270584"/>
            <a:ext cx="9525" cy="844339"/>
          </a:xfrm>
          <a:prstGeom prst="line">
            <a:avLst/>
          </a:prstGeom>
          <a:ln>
            <a:solidFill>
              <a:srgbClr val="31345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6146" y="5362574"/>
            <a:ext cx="191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Местоположение</a:t>
            </a:r>
            <a:br>
              <a:rPr lang="ru-RU" dirty="0" smtClean="0"/>
            </a:b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159283" y="5372099"/>
            <a:ext cx="1898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Соцсети</a:t>
            </a:r>
            <a:r>
              <a:rPr lang="ru-RU" dirty="0" smtClean="0"/>
              <a:t> и кнопка</a:t>
            </a:r>
            <a:br>
              <a:rPr lang="ru-RU" dirty="0" smtClean="0"/>
            </a:br>
            <a:r>
              <a:rPr lang="ru-RU" dirty="0" smtClean="0"/>
              <a:t>«поделиться»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887765" y="5501074"/>
            <a:ext cx="137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 компании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83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1952625" cy="1325563"/>
          </a:xfrm>
        </p:spPr>
        <p:txBody>
          <a:bodyPr/>
          <a:lstStyle/>
          <a:p>
            <a:r>
              <a:rPr lang="ru-RU" dirty="0" smtClean="0"/>
              <a:t>3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1254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Задав классы тегам мы присвоили им стили при помощи языка </a:t>
            </a:r>
            <a:r>
              <a:rPr lang="en-US" dirty="0" smtClean="0"/>
              <a:t>CSS.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Пример стиля кнопки: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438399"/>
            <a:ext cx="4781550" cy="3621529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5429250" y="2838450"/>
            <a:ext cx="2638425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67675" y="2653784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Изменение курсора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429250" y="4037291"/>
            <a:ext cx="2638425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51982" y="3852625"/>
            <a:ext cx="156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Размер текста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429250" y="3121403"/>
            <a:ext cx="2638425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51982" y="2936737"/>
            <a:ext cx="196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Граница элемента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429250" y="3392448"/>
            <a:ext cx="2638425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67675" y="3207782"/>
            <a:ext cx="213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Внутренний отступ 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429250" y="3806519"/>
            <a:ext cx="2638425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51982" y="3621853"/>
            <a:ext cx="237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Расположение кнопки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429250" y="4297412"/>
            <a:ext cx="2638425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51982" y="4112746"/>
            <a:ext cx="69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Цвет 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429250" y="4522278"/>
            <a:ext cx="2638425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49866" y="4343075"/>
            <a:ext cx="180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Ширина шрифта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419725" y="4768805"/>
            <a:ext cx="2638425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67675" y="4573847"/>
            <a:ext cx="24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Трансформация текста 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412595" y="5013107"/>
            <a:ext cx="2638425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87248" y="4828441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Декорации текста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412595" y="5304931"/>
            <a:ext cx="2638425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87408" y="5120265"/>
            <a:ext cx="86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Шрифт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429250" y="5598917"/>
            <a:ext cx="2638425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87248" y="5413217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Внешний отступ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411441" y="5812562"/>
            <a:ext cx="2638425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018543" y="5627896"/>
            <a:ext cx="244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Центрирование текста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80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3250" y="542925"/>
            <a:ext cx="577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Демонстрация работы сайта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32843" y="2488129"/>
            <a:ext cx="913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https://sites.google.com/view/activebox/%D0%B3%D0%BB%D0%B0%D0%B2%D0%BD%D0%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B0%D1%8F-%D1%81%D1%82%D1%80%D0%B0%D0%BD%D0%B8%D1%86%D0%B0?authuser=0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17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</a:t>
            </a:r>
            <a:r>
              <a:rPr lang="ru-RU" dirty="0"/>
              <a:t>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643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Цель </a:t>
            </a:r>
            <a:r>
              <a:rPr lang="ru-RU" b="1" dirty="0"/>
              <a:t>проектной работы выполнена</a:t>
            </a:r>
            <a:r>
              <a:rPr lang="ru-RU" dirty="0"/>
              <a:t>, </a:t>
            </a:r>
            <a:r>
              <a:rPr lang="ru-RU" dirty="0" smtClean="0"/>
              <a:t>мы создали </a:t>
            </a:r>
            <a:r>
              <a:rPr lang="ru-RU" dirty="0"/>
              <a:t>одностраничный шаблон сайта, который подойдет под большое количество </a:t>
            </a:r>
            <a:r>
              <a:rPr lang="ru-RU" dirty="0" err="1" smtClean="0"/>
              <a:t>напрвлений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Задачи </a:t>
            </a:r>
            <a:r>
              <a:rPr lang="ru-RU" i="1" dirty="0"/>
              <a:t>решены, а именно: </a:t>
            </a:r>
          </a:p>
          <a:p>
            <a:pPr lvl="0"/>
            <a:r>
              <a:rPr lang="ru-RU" dirty="0"/>
              <a:t>Изучили историю развития веб-сайтов.</a:t>
            </a:r>
          </a:p>
          <a:p>
            <a:pPr lvl="0"/>
            <a:r>
              <a:rPr lang="ru-RU" dirty="0"/>
              <a:t>Изучили основы веб-разработки.</a:t>
            </a:r>
          </a:p>
          <a:p>
            <a:pPr lvl="0"/>
            <a:r>
              <a:rPr lang="ru-RU" dirty="0"/>
              <a:t>Создали универсальный шаблон </a:t>
            </a:r>
            <a:r>
              <a:rPr lang="ru-RU" dirty="0" smtClean="0"/>
              <a:t>сайта.</a:t>
            </a:r>
            <a:endParaRPr lang="ru-RU" dirty="0"/>
          </a:p>
          <a:p>
            <a:pPr lvl="0"/>
            <a:r>
              <a:rPr lang="ru-RU" dirty="0"/>
              <a:t>Удостоверились в работоспособности сайта. </a:t>
            </a:r>
            <a:endParaRPr lang="ru-RU" dirty="0" smtClean="0"/>
          </a:p>
          <a:p>
            <a:pPr lvl="0"/>
            <a:endParaRPr lang="ru-RU" dirty="0"/>
          </a:p>
          <a:p>
            <a:pPr marL="0" indent="0">
              <a:buNone/>
            </a:pPr>
            <a:r>
              <a:rPr lang="ru-RU" dirty="0"/>
              <a:t>Сайт полностью рабочий. Все интерактивные элементы сайта рабочие и </a:t>
            </a:r>
            <a:r>
              <a:rPr lang="ru-RU" dirty="0" err="1"/>
              <a:t>кликабельные</a:t>
            </a:r>
            <a:r>
              <a:rPr lang="ru-RU" dirty="0"/>
              <a:t>, что демонстрирует правильное написание кода.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95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500312"/>
            <a:ext cx="12192000" cy="3348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22288"/>
            <a:ext cx="12192000" cy="1225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589" y="522289"/>
            <a:ext cx="10515600" cy="12255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Цель проекта</a:t>
            </a:r>
            <a:r>
              <a:rPr lang="ru-RU" sz="2800" dirty="0" smtClean="0">
                <a:latin typeface="+mn-lt"/>
              </a:rPr>
              <a:t>: создание одностраничного шаблона сайта, который подойдет для большого количества направлений. 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79698"/>
            <a:ext cx="10515600" cy="29892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1. Изучить историю развития веб-сайтов.</a:t>
            </a:r>
          </a:p>
          <a:p>
            <a:pPr marL="0" indent="0">
              <a:buNone/>
            </a:pPr>
            <a:r>
              <a:rPr lang="ru-RU" dirty="0" smtClean="0"/>
              <a:t>2. Изучить основы веб-разработки.</a:t>
            </a:r>
          </a:p>
          <a:p>
            <a:pPr marL="0" indent="0">
              <a:buNone/>
            </a:pPr>
            <a:r>
              <a:rPr lang="ru-RU" dirty="0" smtClean="0"/>
              <a:t>3. Создать универсальный шаблон сайта.</a:t>
            </a:r>
          </a:p>
          <a:p>
            <a:pPr marL="0" indent="0">
              <a:buNone/>
            </a:pPr>
            <a:r>
              <a:rPr lang="ru-RU" dirty="0" smtClean="0"/>
              <a:t>4. Удостовериться в работоспособности сайта.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02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925" y="482600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/>
              <a:t>Дизайн сайта прошел долгий путь </a:t>
            </a:r>
            <a:r>
              <a:rPr lang="ru-RU" dirty="0" smtClean="0"/>
              <a:t>за небольшой </a:t>
            </a:r>
            <a:r>
              <a:rPr lang="ru-RU" dirty="0"/>
              <a:t>срок. Создание сайтов </a:t>
            </a:r>
            <a:r>
              <a:rPr lang="ru-RU" dirty="0" smtClean="0"/>
              <a:t>стало гораздо доступнее.</a:t>
            </a:r>
          </a:p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r>
              <a:rPr lang="ru-RU" dirty="0" smtClean="0"/>
              <a:t>Сейчас сайт есть почти у каждой компании. </a:t>
            </a:r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r>
              <a:rPr lang="ru-RU" b="1" dirty="0" smtClean="0"/>
              <a:t>Сайт</a:t>
            </a:r>
            <a:r>
              <a:rPr lang="ru-RU" dirty="0" smtClean="0"/>
              <a:t> </a:t>
            </a:r>
            <a:r>
              <a:rPr lang="ru-RU" dirty="0"/>
              <a:t>– это место, где можно общаться со своими клиентами и посетителями, способ легко и доступно донести свой товар или услугу до потребителя и так же легко его продать.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68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624" y="914399"/>
            <a:ext cx="5718176" cy="5943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Язык </a:t>
            </a:r>
            <a:r>
              <a:rPr lang="en-US" sz="4000" dirty="0"/>
              <a:t>HTML</a:t>
            </a:r>
            <a:r>
              <a:rPr lang="ru-RU" sz="4000" dirty="0"/>
              <a:t> был разработан британским ученым Тимом </a:t>
            </a:r>
            <a:r>
              <a:rPr lang="ru-RU" sz="4000" dirty="0" err="1"/>
              <a:t>Бернерсом</a:t>
            </a:r>
            <a:r>
              <a:rPr lang="ru-RU" sz="4000" dirty="0"/>
              <a:t>-Ли приблизительно в 1986-1991 годах. </a:t>
            </a:r>
          </a:p>
        </p:txBody>
      </p:sp>
      <p:pic>
        <p:nvPicPr>
          <p:cNvPr id="1026" name="Picture 2" descr="Credit: Getty Images/Andreas Rent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19" y="245626"/>
            <a:ext cx="4355382" cy="6366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43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028700"/>
            <a:ext cx="5041900" cy="5435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/>
              <a:t>6 </a:t>
            </a:r>
            <a:r>
              <a:rPr lang="ru-RU" sz="3600" dirty="0" smtClean="0"/>
              <a:t>августа 1991 года </a:t>
            </a:r>
            <a:r>
              <a:rPr lang="ru-RU" sz="3600" dirty="0"/>
              <a:t>Тим Бернес-Ли создал первый в мире веб-сайт, который был размещен по адресу http://</a:t>
            </a:r>
            <a:r>
              <a:rPr lang="ru-RU" sz="3600" dirty="0" smtClean="0"/>
              <a:t>info.cern.ch.</a:t>
            </a:r>
          </a:p>
          <a:p>
            <a:pPr marL="0" indent="0">
              <a:buNone/>
            </a:pPr>
            <a:endParaRPr lang="ru-RU" sz="3600" u="sng" dirty="0" smtClean="0"/>
          </a:p>
          <a:p>
            <a:pPr marL="0" indent="0">
              <a:buNone/>
            </a:pPr>
            <a:r>
              <a:rPr lang="ru-RU" sz="3600" dirty="0" smtClean="0"/>
              <a:t>На данный момент, там размещена информация, посвященная истории создания сервиса WWW.</a:t>
            </a:r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endParaRPr lang="ru-RU" u="sng" dirty="0" smtClean="0"/>
          </a:p>
        </p:txBody>
      </p:sp>
      <p:pic>
        <p:nvPicPr>
          <p:cNvPr id="4" name="Рисунок 3" descr="Screen-shot of the first line-mode browser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7" r="2298" b="4262"/>
          <a:stretch/>
        </p:blipFill>
        <p:spPr bwMode="auto">
          <a:xfrm>
            <a:off x="5575300" y="1308100"/>
            <a:ext cx="6337300" cy="427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815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вставить картинку в HTML – База знаний Timeweb Commun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59" y="518622"/>
            <a:ext cx="4837241" cy="32237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1397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49300" y="736600"/>
            <a:ext cx="1079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63575" y="560652"/>
            <a:ext cx="5089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HTML</a:t>
            </a:r>
            <a:r>
              <a:rPr lang="ru-RU" sz="2800" dirty="0"/>
              <a:t> — стандартизированный язык разметки </a:t>
            </a:r>
            <a:r>
              <a:rPr lang="ru-RU" sz="2800" dirty="0" smtClean="0"/>
              <a:t>документов</a:t>
            </a:r>
            <a:endParaRPr lang="en-US" sz="2800" dirty="0" smtClean="0"/>
          </a:p>
          <a:p>
            <a:r>
              <a:rPr lang="ru-RU" sz="2800" dirty="0" smtClean="0"/>
              <a:t>для </a:t>
            </a:r>
            <a:r>
              <a:rPr lang="ru-RU" sz="2800" dirty="0"/>
              <a:t>просмотра </a:t>
            </a:r>
            <a:r>
              <a:rPr lang="ru-RU" sz="2800" dirty="0" smtClean="0"/>
              <a:t>веб-страниц</a:t>
            </a:r>
            <a:endParaRPr lang="en-US" sz="2800" dirty="0" smtClean="0"/>
          </a:p>
          <a:p>
            <a:r>
              <a:rPr lang="ru-RU" sz="2800" dirty="0" smtClean="0"/>
              <a:t>в браузере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1028" name="Picture 4" descr="Лучшие CSS-препроцессоры и фреймворки: обзор особенностей и преимущест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136"/>
          <a:stretch/>
        </p:blipFill>
        <p:spPr bwMode="auto">
          <a:xfrm>
            <a:off x="663575" y="3431692"/>
            <a:ext cx="4835525" cy="2868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05600" y="4052951"/>
            <a:ext cx="548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CSS («каскадные таблицы стилей») </a:t>
            </a:r>
            <a:r>
              <a:rPr lang="ru-RU" sz="2800" dirty="0" smtClean="0"/>
              <a:t>— формальный язык описания внешнего вида</a:t>
            </a:r>
            <a:endParaRPr lang="en-US" sz="2800" dirty="0" smtClean="0"/>
          </a:p>
          <a:p>
            <a:r>
              <a:rPr lang="ru-RU" sz="2800" dirty="0" smtClean="0"/>
              <a:t>веб-страницы, написанного</a:t>
            </a:r>
            <a:endParaRPr lang="en-US" sz="2800" dirty="0" smtClean="0"/>
          </a:p>
          <a:p>
            <a:r>
              <a:rPr lang="ru-RU" sz="2800" dirty="0" smtClean="0"/>
              <a:t>с использованием языка разметки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7128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1125" y="321754"/>
            <a:ext cx="9144000" cy="159385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dirty="0"/>
              <a:t>Я выбрал язык программирования </a:t>
            </a:r>
            <a:r>
              <a:rPr lang="en-US" sz="3200" b="1" dirty="0"/>
              <a:t>HTML</a:t>
            </a:r>
            <a:r>
              <a:rPr lang="ru-RU" sz="3200" dirty="0"/>
              <a:t>, так как основная часть сайтов написана именно на нем, сделан сравнительный анализ нескольких языков.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6564452"/>
              </p:ext>
            </p:extLst>
          </p:nvPr>
        </p:nvGraphicFramePr>
        <p:xfrm>
          <a:off x="1219200" y="1915605"/>
          <a:ext cx="9467850" cy="4647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6435">
                  <a:extLst>
                    <a:ext uri="{9D8B030D-6E8A-4147-A177-3AD203B41FA5}">
                      <a16:colId xmlns="" xmlns:a16="http://schemas.microsoft.com/office/drawing/2014/main" val="1608704765"/>
                    </a:ext>
                  </a:extLst>
                </a:gridCol>
                <a:gridCol w="2128400">
                  <a:extLst>
                    <a:ext uri="{9D8B030D-6E8A-4147-A177-3AD203B41FA5}">
                      <a16:colId xmlns="" xmlns:a16="http://schemas.microsoft.com/office/drawing/2014/main" val="1856471792"/>
                    </a:ext>
                  </a:extLst>
                </a:gridCol>
                <a:gridCol w="2248438">
                  <a:extLst>
                    <a:ext uri="{9D8B030D-6E8A-4147-A177-3AD203B41FA5}">
                      <a16:colId xmlns="" xmlns:a16="http://schemas.microsoft.com/office/drawing/2014/main" val="2962530744"/>
                    </a:ext>
                  </a:extLst>
                </a:gridCol>
                <a:gridCol w="2264577">
                  <a:extLst>
                    <a:ext uri="{9D8B030D-6E8A-4147-A177-3AD203B41FA5}">
                      <a16:colId xmlns="" xmlns:a16="http://schemas.microsoft.com/office/drawing/2014/main" val="441225612"/>
                    </a:ext>
                  </a:extLst>
                </a:gridCol>
              </a:tblGrid>
              <a:tr h="77358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Языки программирования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en-US" sz="1400">
                          <a:effectLst/>
                        </a:rPr>
                        <a:t>Html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en-US" sz="1400" dirty="0">
                          <a:effectLst/>
                        </a:rPr>
                        <a:t>C++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en-US" sz="1400">
                          <a:effectLst/>
                        </a:rPr>
                        <a:t>JAVA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77774291"/>
                  </a:ext>
                </a:extLst>
              </a:tr>
              <a:tr h="5558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Доступность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16949543"/>
                  </a:ext>
                </a:extLst>
              </a:tr>
              <a:tr h="7417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Эффективность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45623060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Удобство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17743382"/>
                  </a:ext>
                </a:extLst>
              </a:tr>
              <a:tr h="52246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Простота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69683215"/>
                  </a:ext>
                </a:extLst>
              </a:tr>
              <a:tr h="78835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17165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Совместимость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17165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с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web-</a:t>
                      </a:r>
                      <a:r>
                        <a:rPr lang="ru-RU" sz="1400" dirty="0">
                          <a:effectLst/>
                        </a:rPr>
                        <a:t>серверами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20988426"/>
                  </a:ext>
                </a:extLst>
              </a:tr>
              <a:tr h="7417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Программируемость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9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0035" algn="l"/>
                          <a:tab pos="2717165" algn="l"/>
                        </a:tabLs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10992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10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7525"/>
            <a:ext cx="10515600" cy="1325563"/>
          </a:xfrm>
        </p:spPr>
        <p:txBody>
          <a:bodyPr/>
          <a:lstStyle/>
          <a:p>
            <a:r>
              <a:rPr lang="ru-RU" dirty="0" smtClean="0"/>
              <a:t>Этапы создания универсального шаблона сайта: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25725"/>
            <a:ext cx="10515600" cy="39084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Создание и настройка исходных файлов, подключение шрифтов.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Верстка сайта на </a:t>
            </a:r>
            <a:r>
              <a:rPr lang="en-US" b="1" dirty="0" smtClean="0"/>
              <a:t>HTML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Присвоение стилей при помощи языка </a:t>
            </a:r>
            <a:r>
              <a:rPr lang="en-US" b="1" dirty="0" smtClean="0"/>
              <a:t>CSS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06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0"/>
            <a:ext cx="4772025" cy="11382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 </a:t>
            </a:r>
            <a:r>
              <a:rPr lang="ru-RU" sz="4000" dirty="0"/>
              <a:t>Э</a:t>
            </a:r>
            <a:r>
              <a:rPr lang="ru-RU" sz="4000" dirty="0" smtClean="0"/>
              <a:t>тап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25" y="1225550"/>
            <a:ext cx="5038725" cy="4965700"/>
          </a:xfrm>
        </p:spPr>
        <p:txBody>
          <a:bodyPr/>
          <a:lstStyle/>
          <a:p>
            <a:r>
              <a:rPr lang="ru-RU" dirty="0" smtClean="0"/>
              <a:t>Создаем папку с 2 файлами: </a:t>
            </a:r>
            <a:r>
              <a:rPr lang="en-US" dirty="0" smtClean="0"/>
              <a:t>Index</a:t>
            </a:r>
            <a:r>
              <a:rPr lang="ru-RU" dirty="0"/>
              <a:t> </a:t>
            </a:r>
            <a:r>
              <a:rPr lang="ru-RU" dirty="0" smtClean="0"/>
              <a:t>с расширением </a:t>
            </a:r>
            <a:r>
              <a:rPr lang="en-US" dirty="0" smtClean="0"/>
              <a:t>html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en-US" dirty="0" smtClean="0"/>
              <a:t>style </a:t>
            </a:r>
            <a:r>
              <a:rPr lang="ru-RU" dirty="0" smtClean="0"/>
              <a:t>с расширением </a:t>
            </a:r>
            <a:r>
              <a:rPr lang="en-US" dirty="0" err="1" smtClean="0"/>
              <a:t>css</a:t>
            </a:r>
            <a:r>
              <a:rPr lang="ru-RU" dirty="0"/>
              <a:t> </a:t>
            </a:r>
            <a:r>
              <a:rPr lang="ru-RU" dirty="0" smtClean="0"/>
              <a:t>и папку для изображений.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Подключаем шрифты при помощи сайта </a:t>
            </a:r>
            <a:r>
              <a:rPr lang="en-US" dirty="0" err="1" smtClean="0"/>
              <a:t>googlefonts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-1" b="48271"/>
          <a:stretch/>
        </p:blipFill>
        <p:spPr>
          <a:xfrm>
            <a:off x="5995798" y="1138238"/>
            <a:ext cx="5825891" cy="1680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5798" y="3555425"/>
            <a:ext cx="5825891" cy="2297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24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453</Words>
  <Application>Microsoft Office PowerPoint</Application>
  <PresentationFormat>Произвольный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ТЕМА ПРОЕКТА РАЗРАБОТКА УНИВЕРСАЛЬНОГО ШАБЛОНА САЙТА</vt:lpstr>
      <vt:lpstr>Цель проекта: создание одностраничного шаблона сайта, который подойдет для большого количества направлений. </vt:lpstr>
      <vt:lpstr>Слайд 3</vt:lpstr>
      <vt:lpstr>Слайд 4</vt:lpstr>
      <vt:lpstr>Слайд 5</vt:lpstr>
      <vt:lpstr>Слайд 6</vt:lpstr>
      <vt:lpstr>Слайд 7</vt:lpstr>
      <vt:lpstr>Этапы создания универсального шаблона сайта:</vt:lpstr>
      <vt:lpstr>1 Этап</vt:lpstr>
      <vt:lpstr>2 Этап </vt:lpstr>
      <vt:lpstr>Слайд 11</vt:lpstr>
      <vt:lpstr>4. Подвал</vt:lpstr>
      <vt:lpstr>3 Этап</vt:lpstr>
      <vt:lpstr>Слайд 14</vt:lpstr>
      <vt:lpstr>Заключение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ТЕМА ПРОЕКТА РАЗРАБОТКА УНИКАЛЬНОГО ШАБЛОНА САЙТА</dc:title>
  <dc:creator>Петр Бочкарев</dc:creator>
  <cp:lastModifiedBy>q12</cp:lastModifiedBy>
  <cp:revision>29</cp:revision>
  <dcterms:created xsi:type="dcterms:W3CDTF">2021-12-23T18:00:46Z</dcterms:created>
  <dcterms:modified xsi:type="dcterms:W3CDTF">2021-12-27T04:24:04Z</dcterms:modified>
</cp:coreProperties>
</file>