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 lvl="0">
      <a:defRPr lang="en-US"/>
    </a:defPPr>
    <a:lvl1pPr marL="0" lv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27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4041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042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7541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277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4362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50899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82942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5773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257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25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677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732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1198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6640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260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291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472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172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&#1057;&#1072;&#1081;&#1090;" TargetMode="External"/><Relationship Id="rId2" Type="http://schemas.openxmlformats.org/officeDocument/2006/relationships/hyperlink" Target="https://ru.wikipedia.org/wiki/&#1047;&#1072;&#1075;&#1083;&#1072;&#1074;&#1085;&#1072;&#1103;_&#1089;&#1090;&#1088;&#1072;&#1085;&#1080;&#1094;&#1072;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wix.com/dashboard/c4aba7f7-bc8e-4a8e-ad3d-fcd140795db7/home" TargetMode="External"/><Relationship Id="rId4" Type="http://schemas.openxmlformats.org/officeDocument/2006/relationships/hyperlink" Target="https://www.wix.com/account/sites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Создание сайта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95773" y="5486400"/>
            <a:ext cx="5937504" cy="1371600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Научный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руководитель:</a:t>
            </a:r>
          </a:p>
          <a:p>
            <a:pPr algn="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Учитель информатики  </a:t>
            </a:r>
          </a:p>
          <a:p>
            <a:pPr algn="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Петрова Анастасия Владимировна</a:t>
            </a:r>
          </a:p>
          <a:p>
            <a:pPr algn="r"/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32030" y="106031"/>
            <a:ext cx="373640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МАОУ СОШ Школы №93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г.Екатеринбург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" y="5307949"/>
            <a:ext cx="3844258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Выполнил:   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обучающийся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9В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класса  </a:t>
            </a:r>
          </a:p>
          <a:p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Симанов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Максим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820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 сайта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86" y="555721"/>
            <a:ext cx="5656218" cy="586522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204" y="-1808656"/>
            <a:ext cx="5516881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11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Выводы: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9495" y="2691403"/>
            <a:ext cx="9601196" cy="3318936"/>
          </a:xfrm>
        </p:spPr>
        <p:txBody>
          <a:bodyPr/>
          <a:lstStyle/>
          <a:p>
            <a:pPr lvl="0"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результате проделанной работы мы:</a:t>
            </a:r>
          </a:p>
          <a:p>
            <a:pPr lvl="0"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Познакомились с понятием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web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-сайта и его видами.</a:t>
            </a:r>
          </a:p>
          <a:p>
            <a:pPr lvl="0"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Выяснили технологии создания сайтов.</a:t>
            </a:r>
          </a:p>
          <a:p>
            <a:pPr lvl="0"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Изучили бесплатный сервис для создания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web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-сайтов.</a:t>
            </a:r>
          </a:p>
          <a:p>
            <a:pPr lvl="0"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Создали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web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-сайт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помощью сервиса «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Wix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805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Список использованной литературы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://albakoff.ru/articles/chto-takoe-sayt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https://ru.wikipedia.org/wiki/Заглавная_страница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ru-RU" b="1" u="sng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ru.wikipedia.org/wiki/Сайт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https://www.wix.com/account/sites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u="sng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https://www.wix.com/dashboard/c4aba7f7-bc8e-4a8e-ad3d-fcd140795db7/home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8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Создание сайта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35624" y="5439536"/>
            <a:ext cx="5937504" cy="1371600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Научный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руководитель:</a:t>
            </a:r>
          </a:p>
          <a:p>
            <a:pPr algn="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Учитель информатики  </a:t>
            </a:r>
          </a:p>
          <a:p>
            <a:pPr algn="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Петрова Анастасия Владимировна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57490" y="206188"/>
            <a:ext cx="51775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МАОУ СОШ Школы №93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г.Екатеринбург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-1" y="5307949"/>
            <a:ext cx="3844258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Выполнил:   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обучающийся 9В класса  </a:t>
            </a:r>
          </a:p>
          <a:p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Симанов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Максим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046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Актуальность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	Возможности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которые предоставляет обществу интернет,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безграничны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Актуальность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фразы «за интернетом будущее» носит вполне логичный характер, ведь технологии создания веб-страниц постоянно совершенствуются, а работа с различными видами веб программирования позволяют создавать страницы по своему вкусу.</a:t>
            </a:r>
          </a:p>
        </p:txBody>
      </p:sp>
    </p:spTree>
    <p:extLst>
      <p:ext uri="{BB962C8B-B14F-4D97-AF65-F5344CB8AC3E}">
        <p14:creationId xmlns:p14="http://schemas.microsoft.com/office/powerpoint/2010/main" val="196642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4353" y="1098673"/>
            <a:ext cx="9323294" cy="1303867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Цель проекта: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создание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персонального сайта с помощью бесплатного конструктора в онлайн-режиме.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	Задачи проекта: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1. Изучить теоретический материал по данной теме.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2. Выявить наиболее удобный способ создания сайта, изучив плюсы и минусы каждого из ни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3. Выбрать тему сайта и его дизайн.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4. Определить информационное наполнение сайта.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5. Опубликовать сайт в сети Интернет</a:t>
            </a:r>
          </a:p>
        </p:txBody>
      </p:sp>
    </p:spTree>
    <p:extLst>
      <p:ext uri="{BB962C8B-B14F-4D97-AF65-F5344CB8AC3E}">
        <p14:creationId xmlns:p14="http://schemas.microsoft.com/office/powerpoint/2010/main" val="86580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Гипотеза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Персональный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сайт – это отличная возможность заявить о себе, своем деле или своих талантах.</a:t>
            </a:r>
          </a:p>
        </p:txBody>
      </p:sp>
    </p:spTree>
    <p:extLst>
      <p:ext uri="{BB962C8B-B14F-4D97-AF65-F5344CB8AC3E}">
        <p14:creationId xmlns:p14="http://schemas.microsoft.com/office/powerpoint/2010/main" val="218699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Сайт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 – это совокупность веб-страниц, как правило, одной тематики, принадлежащих одному владельцу или организации. </a:t>
            </a:r>
          </a:p>
        </p:txBody>
      </p:sp>
      <p:pic>
        <p:nvPicPr>
          <p:cNvPr id="4" name="Рисунок 3" descr="wix2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81929" y="3497641"/>
            <a:ext cx="3143272" cy="25142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1423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top10-studio.ru/uploads/origin/34857115486628022537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1108164"/>
            <a:ext cx="9954409" cy="466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79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281" y="858835"/>
            <a:ext cx="9287435" cy="5238189"/>
          </a:xfrm>
          <a:prstGeom prst="rect">
            <a:avLst/>
          </a:prstGeom>
          <a:noFill/>
          <a:ln w="101600" cmpd="sng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293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1294" y="982132"/>
            <a:ext cx="10443882" cy="1303867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Создание сайта в конструкторе 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wix.com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03143"/>
            <a:ext cx="9601196" cy="3318936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Заходим на сайт и проходим регистрацию.</a:t>
            </a:r>
          </a:p>
          <a:p>
            <a:pPr marL="457200" indent="-457200"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Нажимаем на иконку «Создать сайт» и выбираем нужный нам параметр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сайта.</a:t>
            </a:r>
          </a:p>
          <a:p>
            <a:pPr marL="457200" indent="-457200"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Из множества предложенных шаблонов выбираем подходящий нам.</a:t>
            </a:r>
          </a:p>
          <a:p>
            <a:pPr marL="457200" indent="-457200"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Выбрав шаблон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начинаем его редактирование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если он вам идеально подошел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можете выложить сайт в общий доступ( в альфа и бета тестирования).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 descr="wi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004963">
            <a:off x="10112185" y="5003965"/>
            <a:ext cx="1328487" cy="99428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44345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psv4.userapi.com/c848336/u178448742/docs/d16/5759b9a9c98c/1.png?extra=sCirf0r5gdfaiKJ31XYVK96y-e_YvDTM6DktaadDixyaq8VCH4m2R-6V9FKh_JZQ1BAt5IQMg4k_oeO_S0LfY2E5d25hqCjCB1dhI5lQG4s4kovs1cfR8u15xaD4bsctkzAMod1LXfMM2qioukKpoH36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671" y="851113"/>
            <a:ext cx="9179681" cy="5161050"/>
          </a:xfrm>
          <a:prstGeom prst="rect">
            <a:avLst/>
          </a:prstGeom>
          <a:noFill/>
          <a:ln w="101600">
            <a:solidFill>
              <a:schemeClr val="accent3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17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201</Words>
  <Application>Microsoft Office PowerPoint</Application>
  <PresentationFormat>Широкоэкранный</PresentationFormat>
  <Paragraphs>42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Garamond</vt:lpstr>
      <vt:lpstr>Times New Roman</vt:lpstr>
      <vt:lpstr>Натуральные материалы</vt:lpstr>
      <vt:lpstr>Создание сайта</vt:lpstr>
      <vt:lpstr>Актуальность</vt:lpstr>
      <vt:lpstr> Цель проекта: создание персонального сайта с помощью бесплатного конструктора в онлайн-режиме. </vt:lpstr>
      <vt:lpstr>Гипотеза</vt:lpstr>
      <vt:lpstr>Сайт</vt:lpstr>
      <vt:lpstr>Презентация PowerPoint</vt:lpstr>
      <vt:lpstr>Презентация PowerPoint</vt:lpstr>
      <vt:lpstr>Создание сайта в конструкторе wix.com</vt:lpstr>
      <vt:lpstr>Презентация PowerPoint</vt:lpstr>
      <vt:lpstr>Функционал сайта</vt:lpstr>
      <vt:lpstr>Выводы:</vt:lpstr>
      <vt:lpstr>Список использованной литературы</vt:lpstr>
      <vt:lpstr>Создание сайта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сайта</dc:title>
  <dc:creator>home</dc:creator>
  <cp:lastModifiedBy>home</cp:lastModifiedBy>
  <cp:revision>2</cp:revision>
  <dcterms:modified xsi:type="dcterms:W3CDTF">2022-01-25T03:31:49Z</dcterms:modified>
</cp:coreProperties>
</file>