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ms-office.vbaPro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ms-powerpoint.presentation.macroEnabled.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89" r:id="rId2"/>
    <p:sldId id="290" r:id="rId3"/>
    <p:sldId id="291" r:id="rId4"/>
    <p:sldId id="293" r:id="rId5"/>
    <p:sldId id="294" r:id="rId6"/>
    <p:sldId id="295" r:id="rId7"/>
    <p:sldId id="302" r:id="rId8"/>
    <p:sldId id="296" r:id="rId9"/>
    <p:sldId id="297" r:id="rId10"/>
    <p:sldId id="298" r:id="rId11"/>
    <p:sldId id="303" r:id="rId12"/>
    <p:sldId id="299" r:id="rId13"/>
    <p:sldId id="300" r:id="rId14"/>
    <p:sldId id="301" r:id="rId15"/>
    <p:sldId id="304" r:id="rId16"/>
    <p:sldId id="318" r:id="rId17"/>
    <p:sldId id="288" r:id="rId18"/>
    <p:sldId id="331"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66"/>
    <a:srgbClr val="99CCFF"/>
    <a:srgbClr val="99FF66"/>
    <a:srgbClr val="9CBC5C"/>
    <a:srgbClr val="CCECFF"/>
    <a:srgbClr val="008000"/>
    <a:srgbClr val="009900"/>
    <a:srgbClr val="CC0000"/>
    <a:srgbClr val="CC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2423" autoAdjust="0"/>
    <p:restoredTop sz="93728" autoAdjust="0"/>
  </p:normalViewPr>
  <p:slideViewPr>
    <p:cSldViewPr>
      <p:cViewPr>
        <p:scale>
          <a:sx n="62" d="100"/>
          <a:sy n="62" d="100"/>
        </p:scale>
        <p:origin x="-1278" y="-13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06/relationships/vbaProject" Target="vbaProject.bin"/><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89F7F1C-AB84-46CF-9EFA-47D640D086A7}" type="datetimeFigureOut">
              <a:rPr lang="ru-RU" smtClean="0"/>
              <a:pPr/>
              <a:t>03.08.2015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A668BE3-D69C-4030-B6D8-1E5ED9CAB75E}" type="slidenum">
              <a:rPr lang="ru-RU" smtClean="0"/>
              <a:pPr/>
              <a:t>‹#›</a:t>
            </a:fld>
            <a:endParaRPr lang="ru-RU"/>
          </a:p>
        </p:txBody>
      </p:sp>
    </p:spTree>
    <p:extLst>
      <p:ext uri="{BB962C8B-B14F-4D97-AF65-F5344CB8AC3E}">
        <p14:creationId xmlns:p14="http://schemas.microsoft.com/office/powerpoint/2010/main" xmlns="" val="146677047"/>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3372C0-EC18-4178-ACF6-820088A67D00}" type="datetimeFigureOut">
              <a:rPr lang="ru-RU" smtClean="0"/>
              <a:pPr/>
              <a:t>03.08.2015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1973FB-9B19-4E9C-9B2F-DE7DBAB20C1E}" type="slidenum">
              <a:rPr lang="ru-RU" smtClean="0"/>
              <a:pPr/>
              <a:t>‹#›</a:t>
            </a:fld>
            <a:endParaRPr lang="ru-RU"/>
          </a:p>
        </p:txBody>
      </p:sp>
    </p:spTree>
    <p:extLst>
      <p:ext uri="{BB962C8B-B14F-4D97-AF65-F5344CB8AC3E}">
        <p14:creationId xmlns:p14="http://schemas.microsoft.com/office/powerpoint/2010/main" xmlns="" val="727577515"/>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Макрос создан  программистом </a:t>
            </a:r>
            <a:r>
              <a:rPr lang="ru-RU" sz="1200" dirty="0" err="1" smtClean="0"/>
              <a:t>Хансом</a:t>
            </a:r>
            <a:r>
              <a:rPr lang="ru-RU" sz="1200" dirty="0" smtClean="0"/>
              <a:t> </a:t>
            </a:r>
            <a:r>
              <a:rPr lang="ru-RU" sz="1200" dirty="0" err="1" smtClean="0"/>
              <a:t>Хофманом</a:t>
            </a:r>
            <a:r>
              <a:rPr lang="ru-RU" sz="1200" dirty="0" smtClean="0"/>
              <a:t> (Германия), доработан </a:t>
            </a:r>
            <a:r>
              <a:rPr lang="ru-RU" sz="1200" dirty="0" err="1" smtClean="0"/>
              <a:t>Комаровским</a:t>
            </a:r>
            <a:r>
              <a:rPr lang="ru-RU" sz="1200" dirty="0" smtClean="0"/>
              <a:t> Д.Н. </a:t>
            </a:r>
          </a:p>
          <a:p>
            <a:endParaRPr lang="ru-RU" dirty="0"/>
          </a:p>
        </p:txBody>
      </p:sp>
      <p:sp>
        <p:nvSpPr>
          <p:cNvPr id="5" name="Нижний колонтитул 4"/>
          <p:cNvSpPr>
            <a:spLocks noGrp="1"/>
          </p:cNvSpPr>
          <p:nvPr>
            <p:ph type="ftr" sz="quarter" idx="11"/>
          </p:nvPr>
        </p:nvSpPr>
        <p:spPr/>
        <p:txBody>
          <a:bodyPr/>
          <a:lstStyle/>
          <a:p>
            <a:endParaRPr lang="ru-RU"/>
          </a:p>
        </p:txBody>
      </p:sp>
    </p:spTree>
    <p:extLst>
      <p:ext uri="{BB962C8B-B14F-4D97-AF65-F5344CB8AC3E}">
        <p14:creationId xmlns:p14="http://schemas.microsoft.com/office/powerpoint/2010/main" xmlns="" val="664648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03.08.2015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03.08.2015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8.png"/><Relationship Id="rId2" Type="http://schemas.openxmlformats.org/officeDocument/2006/relationships/hyperlink" Target="http://www.netpolice.ru/"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audio" Target="../media/audio3.wav"/></Relationships>
</file>

<file path=ppt/slides/_rels/slide1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slide" Target="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slide" Target="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8" Type="http://schemas.openxmlformats.org/officeDocument/2006/relationships/hyperlink" Target="http://img-fotki.yandex.ru/get/9499/981986.84/0_8f504_161251d6_orig" TargetMode="External"/><Relationship Id="rId13" Type="http://schemas.openxmlformats.org/officeDocument/2006/relationships/hyperlink" Target="http://abali.ru/wp-content/uploads/2013/07/Minion-Big-icon.png" TargetMode="External"/><Relationship Id="rId18" Type="http://schemas.openxmlformats.org/officeDocument/2006/relationships/hyperlink" Target="http://prettify.ru/_ph/1/956510809.jpg" TargetMode="External"/><Relationship Id="rId3" Type="http://schemas.openxmlformats.org/officeDocument/2006/relationships/hyperlink" Target="http://interneshka.org/events/gallery/153/2909/" TargetMode="External"/><Relationship Id="rId7" Type="http://schemas.openxmlformats.org/officeDocument/2006/relationships/hyperlink" Target="http://img-fotki.yandex.ru/get/9319/981986.83/0_8f4ed_3edfaf7b_orig" TargetMode="External"/><Relationship Id="rId12" Type="http://schemas.openxmlformats.org/officeDocument/2006/relationships/hyperlink" Target="http://abali.ru/wp-content/uploads/2013/07/Minion-Amazed-icon.png" TargetMode="External"/><Relationship Id="rId17" Type="http://schemas.openxmlformats.org/officeDocument/2006/relationships/hyperlink" Target="http://desktopwallpapers.org.ua/pic/201209/2560x1600/desktopwallpapers.org.ua-19371.jpg" TargetMode="External"/><Relationship Id="rId2" Type="http://schemas.openxmlformats.org/officeDocument/2006/relationships/hyperlink" Target="http://detionline.com/assets/files/journal/9/pract9.pdf" TargetMode="External"/><Relationship Id="rId16" Type="http://schemas.openxmlformats.org/officeDocument/2006/relationships/hyperlink" Target="http://i33.beon.ru/77/40/154077/80/8007980/0.jpeg" TargetMode="External"/><Relationship Id="rId1" Type="http://schemas.openxmlformats.org/officeDocument/2006/relationships/slideLayout" Target="../slideLayouts/slideLayout2.xml"/><Relationship Id="rId6" Type="http://schemas.openxmlformats.org/officeDocument/2006/relationships/hyperlink" Target="http://papus666.narod.ru/clipart/e/elek/tehno02.png" TargetMode="External"/><Relationship Id="rId11" Type="http://schemas.openxmlformats.org/officeDocument/2006/relationships/hyperlink" Target="http://img-fotki.yandex.ru/get/9253/981986.84/0_8f529_2740305_orig" TargetMode="External"/><Relationship Id="rId5" Type="http://schemas.openxmlformats.org/officeDocument/2006/relationships/hyperlink" Target="http://www.murzilka.org/izba-chitalnya/archive/2012/vypusk-3/bezopasnyjj-internet/" TargetMode="External"/><Relationship Id="rId15" Type="http://schemas.openxmlformats.org/officeDocument/2006/relationships/hyperlink" Target="http://abali.ru/wp-content/uploads/2013/07/Minion-Sad-icon.png" TargetMode="External"/><Relationship Id="rId10" Type="http://schemas.openxmlformats.org/officeDocument/2006/relationships/hyperlink" Target="http://papus666.narod.ru/clipart/e/elek/tehno125.png" TargetMode="External"/><Relationship Id="rId19" Type="http://schemas.openxmlformats.org/officeDocument/2006/relationships/hyperlink" Target="http://simfschool28.nethouse.ru/static/img/0000/0003/6170/36170372.si2ltr164h.W665.jpg" TargetMode="External"/><Relationship Id="rId4" Type="http://schemas.openxmlformats.org/officeDocument/2006/relationships/hyperlink" Target="http://www.events.volga.rt.ru/?id=3011" TargetMode="External"/><Relationship Id="rId9" Type="http://schemas.openxmlformats.org/officeDocument/2006/relationships/hyperlink" Target="http://s54.radikal.ru/i145/1209/ed/9b3ef2402ead.png" TargetMode="External"/><Relationship Id="rId14" Type="http://schemas.openxmlformats.org/officeDocument/2006/relationships/hyperlink" Target="http://abali.ru/wp-content/uploads/2013/07/Minion-Shy-icon.p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12.xml"/><Relationship Id="rId3" Type="http://schemas.openxmlformats.org/officeDocument/2006/relationships/audio" Target="../media/audio1.wav"/><Relationship Id="rId7" Type="http://schemas.openxmlformats.org/officeDocument/2006/relationships/slide" Target="slide6.xml"/><Relationship Id="rId12" Type="http://schemas.openxmlformats.org/officeDocument/2006/relationships/slide" Target="slide11.xml"/><Relationship Id="rId17" Type="http://schemas.openxmlformats.org/officeDocument/2006/relationships/image" Target="../media/image7.png"/><Relationship Id="rId2" Type="http://schemas.openxmlformats.org/officeDocument/2006/relationships/slide" Target="slide16.xml"/><Relationship Id="rId16" Type="http://schemas.openxmlformats.org/officeDocument/2006/relationships/slide" Target="slide15.xml"/><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slide" Target="slide10.xml"/><Relationship Id="rId5" Type="http://schemas.openxmlformats.org/officeDocument/2006/relationships/audio" Target="../media/audio2.wav"/><Relationship Id="rId15" Type="http://schemas.openxmlformats.org/officeDocument/2006/relationships/slide" Target="slide14.xml"/><Relationship Id="rId10" Type="http://schemas.openxmlformats.org/officeDocument/2006/relationships/slide" Target="slide9.xml"/><Relationship Id="rId4" Type="http://schemas.openxmlformats.org/officeDocument/2006/relationships/slide" Target="slide4.xml"/><Relationship Id="rId9" Type="http://schemas.openxmlformats.org/officeDocument/2006/relationships/slide" Target="slide8.xml"/><Relationship Id="rId14" Type="http://schemas.openxmlformats.org/officeDocument/2006/relationships/slide" Target="slide13.xml"/></Relationships>
</file>

<file path=ppt/slides/_rels/slide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audio" Target="../media/audio3.wav"/></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audio" Target="../media/audio3.wav"/></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audio" Target="../media/audio3.wav"/></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audio" Target="../media/audio3.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339752" y="620688"/>
            <a:ext cx="4464496" cy="504056"/>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Интерактивная игра</a:t>
            </a:r>
            <a:endParaRPr lang="ru-RU" sz="2400" b="1" i="1" dirty="0"/>
          </a:p>
        </p:txBody>
      </p:sp>
      <p:sp>
        <p:nvSpPr>
          <p:cNvPr id="5" name="Скругленный прямоугольник 4"/>
          <p:cNvSpPr/>
          <p:nvPr/>
        </p:nvSpPr>
        <p:spPr>
          <a:xfrm>
            <a:off x="3635896" y="3933056"/>
            <a:ext cx="4896544" cy="2448272"/>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Саглай Ирина Владимировна</a:t>
            </a:r>
          </a:p>
          <a:p>
            <a:pPr algn="ctr"/>
            <a:r>
              <a:rPr lang="ru-RU" sz="2400" b="1" i="1" dirty="0" smtClean="0"/>
              <a:t>учитель русского языка и литературы</a:t>
            </a:r>
          </a:p>
          <a:p>
            <a:pPr algn="ctr"/>
            <a:r>
              <a:rPr lang="ru-RU" sz="2400" b="1" i="1" dirty="0" smtClean="0"/>
              <a:t>МБОУ СОШ № 28 ст. Тамань</a:t>
            </a:r>
          </a:p>
          <a:p>
            <a:pPr algn="ctr"/>
            <a:r>
              <a:rPr lang="ru-RU" sz="2400" b="1" i="1" dirty="0" smtClean="0"/>
              <a:t>Краснодарский край</a:t>
            </a:r>
            <a:endParaRPr lang="ru-RU" sz="2400" b="1" i="1" dirty="0"/>
          </a:p>
        </p:txBody>
      </p:sp>
      <p:pic>
        <p:nvPicPr>
          <p:cNvPr id="3074" name="Picture 2" descr="C:\Users\Саглай\Desktop\Minion-Big-icon.png"/>
          <p:cNvPicPr>
            <a:picLocks noChangeAspect="1" noChangeArrowheads="1"/>
          </p:cNvPicPr>
          <p:nvPr/>
        </p:nvPicPr>
        <p:blipFill>
          <a:blip r:embed="rId2" cstate="print"/>
          <a:srcRect/>
          <a:stretch>
            <a:fillRect/>
          </a:stretch>
        </p:blipFill>
        <p:spPr bwMode="auto">
          <a:xfrm>
            <a:off x="7236296" y="332656"/>
            <a:ext cx="1219200" cy="1219200"/>
          </a:xfrm>
          <a:prstGeom prst="rect">
            <a:avLst/>
          </a:prstGeom>
          <a:noFill/>
        </p:spPr>
      </p:pic>
      <p:pic>
        <p:nvPicPr>
          <p:cNvPr id="3075" name="Picture 3" descr="C:\Users\Саглай\Desktop\0_8f504_161251d6_orig.png"/>
          <p:cNvPicPr>
            <a:picLocks noChangeAspect="1" noChangeArrowheads="1"/>
          </p:cNvPicPr>
          <p:nvPr/>
        </p:nvPicPr>
        <p:blipFill>
          <a:blip r:embed="rId3" cstate="print"/>
          <a:srcRect/>
          <a:stretch>
            <a:fillRect/>
          </a:stretch>
        </p:blipFill>
        <p:spPr bwMode="auto">
          <a:xfrm>
            <a:off x="467544" y="3212976"/>
            <a:ext cx="2770357" cy="3168352"/>
          </a:xfrm>
          <a:prstGeom prst="rect">
            <a:avLst/>
          </a:prstGeom>
          <a:noFill/>
        </p:spPr>
      </p:pic>
      <p:pic>
        <p:nvPicPr>
          <p:cNvPr id="3076" name="Picture 4" descr="C:\Users\Саглай\Desktop\36170372.si2ltr164h.W665.jpg"/>
          <p:cNvPicPr>
            <a:picLocks noChangeAspect="1" noChangeArrowheads="1"/>
          </p:cNvPicPr>
          <p:nvPr/>
        </p:nvPicPr>
        <p:blipFill>
          <a:blip r:embed="rId4" cstate="print"/>
          <a:srcRect/>
          <a:stretch>
            <a:fillRect/>
          </a:stretch>
        </p:blipFill>
        <p:spPr bwMode="auto">
          <a:xfrm>
            <a:off x="1259632" y="3429000"/>
            <a:ext cx="1113433" cy="1113433"/>
          </a:xfrm>
          <a:prstGeom prst="rect">
            <a:avLst/>
          </a:prstGeom>
          <a:noFill/>
        </p:spPr>
      </p:pic>
      <p:sp>
        <p:nvSpPr>
          <p:cNvPr id="9" name="Прямоугольник 8"/>
          <p:cNvSpPr/>
          <p:nvPr/>
        </p:nvSpPr>
        <p:spPr>
          <a:xfrm>
            <a:off x="1475656" y="1196752"/>
            <a:ext cx="8496944" cy="2585323"/>
          </a:xfrm>
          <a:prstGeom prst="rect">
            <a:avLst/>
          </a:prstGeom>
          <a:noFill/>
        </p:spPr>
        <p:txBody>
          <a:bodyPr wrap="square" lIns="91440" tIns="45720" rIns="91440" bIns="45720">
            <a:spAutoFit/>
          </a:bodyPr>
          <a:lstStyle/>
          <a:p>
            <a:pPr algn="ctr"/>
            <a:r>
              <a:rPr lang="ru-RU" sz="5400" b="1" cap="none" spc="0" dirty="0" smtClean="0">
                <a:ln w="22225" cmpd="sng">
                  <a:solidFill>
                    <a:srgbClr val="002060"/>
                  </a:solidFill>
                  <a:prstDash val="solid"/>
                </a:ln>
                <a:solidFill>
                  <a:srgbClr val="FFFF00"/>
                </a:solidFill>
                <a:effectLst/>
              </a:rPr>
              <a:t>«Безопасность школьников </a:t>
            </a:r>
          </a:p>
          <a:p>
            <a:pPr algn="ctr"/>
            <a:r>
              <a:rPr lang="ru-RU" sz="5400" b="1" cap="none" spc="0" dirty="0" smtClean="0">
                <a:ln w="22225" cmpd="sng">
                  <a:solidFill>
                    <a:srgbClr val="002060"/>
                  </a:solidFill>
                  <a:prstDash val="solid"/>
                </a:ln>
                <a:solidFill>
                  <a:srgbClr val="FFFF00"/>
                </a:solidFill>
                <a:effectLst/>
              </a:rPr>
              <a:t>в </a:t>
            </a:r>
            <a:r>
              <a:rPr lang="ru-RU" sz="5400" b="1" cap="none" spc="0" dirty="0" smtClean="0">
                <a:ln w="22225" cmpd="sng">
                  <a:solidFill>
                    <a:srgbClr val="002060"/>
                  </a:solidFill>
                  <a:prstDash val="solid"/>
                </a:ln>
                <a:solidFill>
                  <a:srgbClr val="FFFF00"/>
                </a:solidFill>
                <a:effectLst/>
              </a:rPr>
              <a:t>сети Интернет»</a:t>
            </a:r>
            <a:endParaRPr lang="ru-RU" sz="5400" b="1" cap="none" spc="0" dirty="0">
              <a:ln w="22225" cmpd="sng">
                <a:solidFill>
                  <a:srgbClr val="002060"/>
                </a:solidFill>
                <a:prstDash val="solid"/>
              </a:ln>
              <a:solidFill>
                <a:srgbClr val="FFFF00"/>
              </a:solidFill>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20</a:t>
            </a:r>
            <a:endParaRPr lang="ru-RU" sz="2400" b="1" i="1" dirty="0"/>
          </a:p>
        </p:txBody>
      </p:sp>
      <p:sp>
        <p:nvSpPr>
          <p:cNvPr id="22" name="Скругленный прямоугольник 21"/>
          <p:cNvSpPr/>
          <p:nvPr/>
        </p:nvSpPr>
        <p:spPr>
          <a:xfrm>
            <a:off x="539552" y="4005064"/>
            <a:ext cx="7992888" cy="22322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Не верь мигающим картинкам, предлагающим бесплатные вещи и услуги. С их помощью пытаются «поймать на удочку» неопытных пользователей. Этот вид мошенничества так и называется «</a:t>
            </a:r>
            <a:r>
              <a:rPr lang="ru-RU" sz="2400" dirty="0" err="1" smtClean="0"/>
              <a:t>фишинг</a:t>
            </a:r>
            <a:r>
              <a:rPr lang="ru-RU" sz="2400" dirty="0" smtClean="0"/>
              <a:t>» </a:t>
            </a:r>
          </a:p>
          <a:p>
            <a:pPr algn="ctr"/>
            <a:r>
              <a:rPr lang="ru-RU" sz="2400" dirty="0" smtClean="0"/>
              <a:t>( «рыбалка» по-английски).</a:t>
            </a:r>
            <a:endParaRPr lang="ru-RU" sz="2400"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Вирусы</a:t>
            </a: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2" action="ppaction://hlinksldjump" highlightClick="1">
              <a:snd r:embed="rId3"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ая прямоугольная выноска 8"/>
          <p:cNvSpPr/>
          <p:nvPr/>
        </p:nvSpPr>
        <p:spPr>
          <a:xfrm>
            <a:off x="971600" y="1268760"/>
            <a:ext cx="3600400" cy="1152128"/>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Ура! Я тысячный посетитель сайта! Я выиграл автомобиль!  Давай вместе нажмем эту кнопку, и приз будет наш!</a:t>
            </a:r>
            <a:endParaRPr lang="ru-RU" dirty="0">
              <a:solidFill>
                <a:schemeClr val="tx1"/>
              </a:solidFill>
            </a:endParaRPr>
          </a:p>
        </p:txBody>
      </p:sp>
      <p:sp>
        <p:nvSpPr>
          <p:cNvPr id="10" name="Скругленная прямоугольная выноска 9"/>
          <p:cNvSpPr/>
          <p:nvPr/>
        </p:nvSpPr>
        <p:spPr>
          <a:xfrm flipH="1">
            <a:off x="5436096" y="1844824"/>
            <a:ext cx="3024336" cy="864096"/>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Я бы этого не стал делать…</a:t>
            </a:r>
            <a:endParaRPr lang="ru-RU" dirty="0">
              <a:solidFill>
                <a:schemeClr val="tx1"/>
              </a:solidFill>
            </a:endParaRPr>
          </a:p>
        </p:txBody>
      </p:sp>
      <p:pic>
        <p:nvPicPr>
          <p:cNvPr id="40961" name="Picture 1" descr="C:\Users\Саглай\Desktop\Новая папка\Minion-Shy-icon.png"/>
          <p:cNvPicPr>
            <a:picLocks noChangeAspect="1" noChangeArrowheads="1"/>
          </p:cNvPicPr>
          <p:nvPr/>
        </p:nvPicPr>
        <p:blipFill>
          <a:blip r:embed="rId4" cstate="print"/>
          <a:srcRect/>
          <a:stretch>
            <a:fillRect/>
          </a:stretch>
        </p:blipFill>
        <p:spPr bwMode="auto">
          <a:xfrm>
            <a:off x="899592" y="2636912"/>
            <a:ext cx="1219200" cy="1219200"/>
          </a:xfrm>
          <a:prstGeom prst="rect">
            <a:avLst/>
          </a:prstGeom>
          <a:noFill/>
        </p:spPr>
      </p:pic>
      <p:pic>
        <p:nvPicPr>
          <p:cNvPr id="40962" name="Picture 2" descr="C:\Users\Саглай\Desktop\Новая папка\Minion-Amazed-icon.png"/>
          <p:cNvPicPr>
            <a:picLocks noChangeAspect="1" noChangeArrowheads="1"/>
          </p:cNvPicPr>
          <p:nvPr/>
        </p:nvPicPr>
        <p:blipFill>
          <a:blip r:embed="rId5" cstate="print"/>
          <a:srcRect/>
          <a:stretch>
            <a:fillRect/>
          </a:stretch>
        </p:blipFill>
        <p:spPr bwMode="auto">
          <a:xfrm>
            <a:off x="6084168" y="2780928"/>
            <a:ext cx="1219200" cy="1219200"/>
          </a:xfrm>
          <a:prstGeom prst="rect">
            <a:avLst/>
          </a:prstGeom>
          <a:noFill/>
        </p:spPr>
      </p:pic>
      <p:pic>
        <p:nvPicPr>
          <p:cNvPr id="11" name="Picture 4" descr="C:\Users\Саглай\Desktop\9b3ef2402ead.png"/>
          <p:cNvPicPr>
            <a:picLocks noChangeAspect="1" noChangeArrowheads="1"/>
          </p:cNvPicPr>
          <p:nvPr/>
        </p:nvPicPr>
        <p:blipFill>
          <a:blip r:embed="rId6" cstate="print"/>
          <a:srcRect/>
          <a:stretch>
            <a:fillRect/>
          </a:stretch>
        </p:blipFill>
        <p:spPr bwMode="auto">
          <a:xfrm>
            <a:off x="3491880" y="2276872"/>
            <a:ext cx="2078325" cy="1767111"/>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upRigh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trips(downLeft)">
                                      <p:cBhvr>
                                        <p:cTn id="22" dur="500"/>
                                        <p:tgtEl>
                                          <p:spTgt spid="22"/>
                                        </p:tgtEl>
                                      </p:cBhvr>
                                    </p:animEffect>
                                  </p:childTnLst>
                                </p:cTn>
                              </p:par>
                            </p:childTnLst>
                          </p:cTn>
                        </p:par>
                      </p:childTnLst>
                    </p:cTn>
                  </p:par>
                </p:childTnLst>
              </p:cTn>
              <p:nextCondLst>
                <p:cond evt="onClick" delay="0">
                  <p:tgtEl>
                    <p:spTgt spid="7"/>
                  </p:tgtEl>
                </p:cond>
              </p:nextCondLst>
            </p:seq>
          </p:childTnLst>
        </p:cTn>
      </p:par>
    </p:tnLst>
    <p:bldLst>
      <p:bldP spid="22"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20</a:t>
            </a:r>
            <a:endParaRPr lang="ru-RU" sz="2400" b="1" i="1" dirty="0"/>
          </a:p>
        </p:txBody>
      </p:sp>
      <p:sp>
        <p:nvSpPr>
          <p:cNvPr id="22" name="Скругленный прямоугольник 21"/>
          <p:cNvSpPr/>
          <p:nvPr/>
        </p:nvSpPr>
        <p:spPr>
          <a:xfrm>
            <a:off x="755576" y="3717032"/>
            <a:ext cx="7560840" cy="2304256"/>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sz="2400" dirty="0" smtClean="0"/>
              <a:t>Научись ''сетевому этикету'', когда находишься в </a:t>
            </a:r>
            <a:r>
              <a:rPr lang="ru-RU" sz="2400" dirty="0" err="1" smtClean="0"/>
              <a:t>онлайне</a:t>
            </a:r>
            <a:r>
              <a:rPr lang="ru-RU" sz="2400" dirty="0" smtClean="0"/>
              <a:t>. Что считается делать и говорить хорошо, а что нет? Например, если ты печатаешь сообщение ЗАГЛАВНЫМИ БУКВАМИ, твой собеседник может подумать, что ты кричишь на  него.</a:t>
            </a:r>
            <a:endParaRPr lang="ru-RU" sz="2400"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Общение</a:t>
            </a: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2" action="ppaction://hlinksldjump" highlightClick="1">
              <a:snd r:embed="rId3"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кругленная прямоугольная выноска 9"/>
          <p:cNvSpPr/>
          <p:nvPr/>
        </p:nvSpPr>
        <p:spPr>
          <a:xfrm>
            <a:off x="611560" y="980728"/>
            <a:ext cx="3384376" cy="1368152"/>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Этикет, этикет… Хорошо, что в Интернете не нужен никакой этикет!</a:t>
            </a:r>
            <a:endParaRPr lang="ru-RU" dirty="0">
              <a:solidFill>
                <a:schemeClr val="tx1"/>
              </a:solidFill>
            </a:endParaRPr>
          </a:p>
        </p:txBody>
      </p:sp>
      <p:sp>
        <p:nvSpPr>
          <p:cNvPr id="11" name="Скругленная прямоугольная выноска 10"/>
          <p:cNvSpPr/>
          <p:nvPr/>
        </p:nvSpPr>
        <p:spPr>
          <a:xfrm flipH="1">
            <a:off x="5292080" y="1484784"/>
            <a:ext cx="3240360" cy="864096"/>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А про «сетевой этикет» ты слышал?</a:t>
            </a:r>
            <a:endParaRPr lang="ru-RU" dirty="0">
              <a:solidFill>
                <a:schemeClr val="tx1"/>
              </a:solidFill>
            </a:endParaRPr>
          </a:p>
        </p:txBody>
      </p:sp>
      <p:pic>
        <p:nvPicPr>
          <p:cNvPr id="1026" name="Picture 2" descr="C:\Users\Саглай\Desktop\Новая папка\Minion-Sad-icon.png"/>
          <p:cNvPicPr>
            <a:picLocks noChangeAspect="1" noChangeArrowheads="1"/>
          </p:cNvPicPr>
          <p:nvPr/>
        </p:nvPicPr>
        <p:blipFill>
          <a:blip r:embed="rId4" cstate="print"/>
          <a:srcRect/>
          <a:stretch>
            <a:fillRect/>
          </a:stretch>
        </p:blipFill>
        <p:spPr bwMode="auto">
          <a:xfrm>
            <a:off x="971600" y="2492896"/>
            <a:ext cx="1219200" cy="1219200"/>
          </a:xfrm>
          <a:prstGeom prst="rect">
            <a:avLst/>
          </a:prstGeom>
          <a:noFill/>
        </p:spPr>
      </p:pic>
      <p:pic>
        <p:nvPicPr>
          <p:cNvPr id="1027" name="Picture 3" descr="C:\Users\Саглай\Desktop\Новая папка\Minion-Hello-icon.png"/>
          <p:cNvPicPr>
            <a:picLocks noChangeAspect="1" noChangeArrowheads="1"/>
          </p:cNvPicPr>
          <p:nvPr/>
        </p:nvPicPr>
        <p:blipFill>
          <a:blip r:embed="rId5" cstate="print"/>
          <a:srcRect/>
          <a:stretch>
            <a:fillRect/>
          </a:stretch>
        </p:blipFill>
        <p:spPr bwMode="auto">
          <a:xfrm>
            <a:off x="7452320" y="2492896"/>
            <a:ext cx="1219200" cy="1219200"/>
          </a:xfrm>
          <a:prstGeom prst="rect">
            <a:avLst/>
          </a:prstGeom>
          <a:noFill/>
        </p:spPr>
      </p:pic>
      <p:pic>
        <p:nvPicPr>
          <p:cNvPr id="1028" name="Picture 4" descr="C:\Users\Саглай\Desktop\Новая папка\Minion-Shy-icon.png"/>
          <p:cNvPicPr>
            <a:picLocks noChangeAspect="1" noChangeArrowheads="1"/>
          </p:cNvPicPr>
          <p:nvPr/>
        </p:nvPicPr>
        <p:blipFill>
          <a:blip r:embed="rId6" cstate="print"/>
          <a:srcRect/>
          <a:stretch>
            <a:fillRect/>
          </a:stretch>
        </p:blipFill>
        <p:spPr bwMode="auto">
          <a:xfrm>
            <a:off x="5940152" y="2492896"/>
            <a:ext cx="1219200" cy="12192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upRigh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30</a:t>
            </a:r>
            <a:endParaRPr lang="ru-RU" sz="2400" b="1" i="1" dirty="0"/>
          </a:p>
        </p:txBody>
      </p:sp>
      <p:sp>
        <p:nvSpPr>
          <p:cNvPr id="22" name="Скругленный прямоугольник 21"/>
          <p:cNvSpPr/>
          <p:nvPr/>
        </p:nvSpPr>
        <p:spPr>
          <a:xfrm>
            <a:off x="1907704" y="4149080"/>
            <a:ext cx="6048672" cy="2160240"/>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2400" dirty="0" smtClean="0"/>
              <a:t>Если тебе приходят письма с неприятным или оскорбляющим тебя содержанием, если кто-то ведет себя в твоем отношении неподобающим образом, сообщи об этом взрослым.</a:t>
            </a:r>
          </a:p>
          <a:p>
            <a:pPr algn="ctr"/>
            <a:endParaRPr lang="ru-RU" sz="2400" b="1" i="1"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Почта</a:t>
            </a: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2" action="ppaction://hlinksldjump" highlightClick="1">
              <a:snd r:embed="rId3"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ая прямоугольная выноска 8"/>
          <p:cNvSpPr/>
          <p:nvPr/>
        </p:nvSpPr>
        <p:spPr>
          <a:xfrm>
            <a:off x="611560" y="1412776"/>
            <a:ext cx="3600400" cy="648072"/>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Чем это ты так рассержен?</a:t>
            </a:r>
            <a:endParaRPr lang="ru-RU" dirty="0">
              <a:solidFill>
                <a:schemeClr val="tx1"/>
              </a:solidFill>
            </a:endParaRPr>
          </a:p>
        </p:txBody>
      </p:sp>
      <p:sp>
        <p:nvSpPr>
          <p:cNvPr id="10" name="Скругленная прямоугольная выноска 9"/>
          <p:cNvSpPr/>
          <p:nvPr/>
        </p:nvSpPr>
        <p:spPr>
          <a:xfrm flipH="1">
            <a:off x="5076056" y="1124744"/>
            <a:ext cx="3528392" cy="1800200"/>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Мне тут пришло одно письмо, называют меня глупым, да и еще там много всякого. …</a:t>
            </a:r>
          </a:p>
          <a:p>
            <a:pPr algn="ctr"/>
            <a:r>
              <a:rPr lang="ru-RU" dirty="0" smtClean="0">
                <a:solidFill>
                  <a:schemeClr val="tx1"/>
                </a:solidFill>
              </a:rPr>
              <a:t> Я им сейчас еще </a:t>
            </a:r>
            <a:r>
              <a:rPr lang="ru-RU" dirty="0" err="1" smtClean="0">
                <a:solidFill>
                  <a:schemeClr val="tx1"/>
                </a:solidFill>
              </a:rPr>
              <a:t>похлеще</a:t>
            </a:r>
            <a:r>
              <a:rPr lang="ru-RU" dirty="0" smtClean="0">
                <a:solidFill>
                  <a:schemeClr val="tx1"/>
                </a:solidFill>
              </a:rPr>
              <a:t> отвечу!</a:t>
            </a:r>
            <a:endParaRPr lang="ru-RU" dirty="0">
              <a:solidFill>
                <a:schemeClr val="tx1"/>
              </a:solidFill>
            </a:endParaRPr>
          </a:p>
        </p:txBody>
      </p:sp>
      <p:pic>
        <p:nvPicPr>
          <p:cNvPr id="3074" name="Picture 2" descr="C:\Users\Саглай\Desktop\Новая папка\Minion-Amazed-icon.png"/>
          <p:cNvPicPr>
            <a:picLocks noChangeAspect="1" noChangeArrowheads="1"/>
          </p:cNvPicPr>
          <p:nvPr/>
        </p:nvPicPr>
        <p:blipFill>
          <a:blip r:embed="rId4" cstate="print"/>
          <a:srcRect/>
          <a:stretch>
            <a:fillRect/>
          </a:stretch>
        </p:blipFill>
        <p:spPr bwMode="auto">
          <a:xfrm>
            <a:off x="7380312" y="2996952"/>
            <a:ext cx="1219200" cy="1219200"/>
          </a:xfrm>
          <a:prstGeom prst="rect">
            <a:avLst/>
          </a:prstGeom>
          <a:noFill/>
        </p:spPr>
      </p:pic>
      <p:pic>
        <p:nvPicPr>
          <p:cNvPr id="3075" name="Picture 3" descr="C:\Users\Саглай\Desktop\Новая папка\Minion-Sad-icon.png"/>
          <p:cNvPicPr>
            <a:picLocks noChangeAspect="1" noChangeArrowheads="1"/>
          </p:cNvPicPr>
          <p:nvPr/>
        </p:nvPicPr>
        <p:blipFill>
          <a:blip r:embed="rId5" cstate="print"/>
          <a:srcRect/>
          <a:stretch>
            <a:fillRect/>
          </a:stretch>
        </p:blipFill>
        <p:spPr bwMode="auto">
          <a:xfrm>
            <a:off x="1259632" y="2276872"/>
            <a:ext cx="1219200" cy="1219200"/>
          </a:xfrm>
          <a:prstGeom prst="rect">
            <a:avLst/>
          </a:prstGeom>
          <a:noFill/>
        </p:spPr>
      </p:pic>
      <p:pic>
        <p:nvPicPr>
          <p:cNvPr id="11" name="Picture 4" descr="C:\Users\Саглай\Desktop\9b3ef2402ead.png"/>
          <p:cNvPicPr>
            <a:picLocks noChangeAspect="1" noChangeArrowheads="1"/>
          </p:cNvPicPr>
          <p:nvPr/>
        </p:nvPicPr>
        <p:blipFill>
          <a:blip r:embed="rId6" cstate="print"/>
          <a:srcRect/>
          <a:stretch>
            <a:fillRect/>
          </a:stretch>
        </p:blipFill>
        <p:spPr bwMode="auto">
          <a:xfrm>
            <a:off x="3203848" y="2348880"/>
            <a:ext cx="2078325" cy="1767111"/>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upRigh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trips(downLeft)">
                                      <p:cBhvr>
                                        <p:cTn id="22" dur="500"/>
                                        <p:tgtEl>
                                          <p:spTgt spid="22"/>
                                        </p:tgtEl>
                                      </p:cBhvr>
                                    </p:animEffect>
                                  </p:childTnLst>
                                </p:cTn>
                              </p:par>
                            </p:childTnLst>
                          </p:cTn>
                        </p:par>
                      </p:childTnLst>
                    </p:cTn>
                  </p:par>
                </p:childTnLst>
              </p:cTn>
              <p:nextCondLst>
                <p:cond evt="onClick" delay="0">
                  <p:tgtEl>
                    <p:spTgt spid="7"/>
                  </p:tgtEl>
                </p:cond>
              </p:nextCondLst>
            </p:seq>
          </p:childTnLst>
        </p:cTn>
      </p:par>
    </p:tnLst>
    <p:bldLst>
      <p:bldP spid="22"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30</a:t>
            </a:r>
            <a:endParaRPr lang="ru-RU" sz="2400" b="1" i="1" dirty="0"/>
          </a:p>
        </p:txBody>
      </p:sp>
      <p:sp>
        <p:nvSpPr>
          <p:cNvPr id="22" name="Скругленный прямоугольник 21"/>
          <p:cNvSpPr/>
          <p:nvPr/>
        </p:nvSpPr>
        <p:spPr>
          <a:xfrm>
            <a:off x="1979712" y="4149080"/>
            <a:ext cx="5976664" cy="2160240"/>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ru-RU" sz="2400" dirty="0" smtClean="0"/>
          </a:p>
          <a:p>
            <a:pPr lvl="0" algn="ctr"/>
            <a:r>
              <a:rPr lang="ru-RU" sz="2400" dirty="0" smtClean="0"/>
              <a:t>Попроси родителей установить </a:t>
            </a:r>
            <a:r>
              <a:rPr lang="ru-RU" sz="2400" u="sng" dirty="0" smtClean="0">
                <a:hlinkClick r:id="rId2"/>
              </a:rPr>
              <a:t>программное обеспечение для фильтрации</a:t>
            </a:r>
            <a:r>
              <a:rPr lang="ru-RU" sz="2400" dirty="0" smtClean="0"/>
              <a:t>  информации из интернета, которое блокировало бы  ''неправильные'' сайты.</a:t>
            </a:r>
          </a:p>
          <a:p>
            <a:pPr algn="ctr"/>
            <a:endParaRPr lang="ru-RU" sz="2400" b="1" i="1"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Сайты</a:t>
            </a: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3" action="ppaction://hlinksldjump" highlightClick="1">
              <a:snd r:embed="rId4"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кругленная прямоугольная выноска 11"/>
          <p:cNvSpPr/>
          <p:nvPr/>
        </p:nvSpPr>
        <p:spPr>
          <a:xfrm>
            <a:off x="611560" y="1124744"/>
            <a:ext cx="3744416" cy="1368152"/>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 На школьных компьютерах всюду стоят какие-то фильтры.  А где мне их взять для моего компьютера? И нужны ли они ?</a:t>
            </a:r>
            <a:endParaRPr lang="ru-RU" dirty="0">
              <a:solidFill>
                <a:schemeClr val="tx1"/>
              </a:solidFill>
            </a:endParaRPr>
          </a:p>
        </p:txBody>
      </p:sp>
      <p:sp>
        <p:nvSpPr>
          <p:cNvPr id="13" name="Скругленная прямоугольная выноска 12"/>
          <p:cNvSpPr/>
          <p:nvPr/>
        </p:nvSpPr>
        <p:spPr>
          <a:xfrm flipH="1">
            <a:off x="5148064" y="2132856"/>
            <a:ext cx="3528392" cy="720080"/>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Может, спросим  у родителей?</a:t>
            </a:r>
            <a:endParaRPr lang="ru-RU" dirty="0">
              <a:solidFill>
                <a:schemeClr val="tx1"/>
              </a:solidFill>
            </a:endParaRPr>
          </a:p>
        </p:txBody>
      </p:sp>
      <p:pic>
        <p:nvPicPr>
          <p:cNvPr id="4098" name="Picture 2" descr="C:\Users\Саглай\Desktop\Новая папка\Minion-Amazed-icon.png"/>
          <p:cNvPicPr>
            <a:picLocks noChangeAspect="1" noChangeArrowheads="1"/>
          </p:cNvPicPr>
          <p:nvPr/>
        </p:nvPicPr>
        <p:blipFill>
          <a:blip r:embed="rId5" cstate="print"/>
          <a:srcRect/>
          <a:stretch>
            <a:fillRect/>
          </a:stretch>
        </p:blipFill>
        <p:spPr bwMode="auto">
          <a:xfrm>
            <a:off x="7380312" y="2996952"/>
            <a:ext cx="1219200" cy="1219200"/>
          </a:xfrm>
          <a:prstGeom prst="rect">
            <a:avLst/>
          </a:prstGeom>
          <a:noFill/>
        </p:spPr>
      </p:pic>
      <p:pic>
        <p:nvPicPr>
          <p:cNvPr id="4099" name="Picture 3" descr="C:\Users\Саглай\Desktop\Новая папка\Minion-Sad-icon.png"/>
          <p:cNvPicPr>
            <a:picLocks noChangeAspect="1" noChangeArrowheads="1"/>
          </p:cNvPicPr>
          <p:nvPr/>
        </p:nvPicPr>
        <p:blipFill>
          <a:blip r:embed="rId6" cstate="print"/>
          <a:srcRect/>
          <a:stretch>
            <a:fillRect/>
          </a:stretch>
        </p:blipFill>
        <p:spPr bwMode="auto">
          <a:xfrm>
            <a:off x="1115616" y="2708920"/>
            <a:ext cx="1219200" cy="1219200"/>
          </a:xfrm>
          <a:prstGeom prst="rect">
            <a:avLst/>
          </a:prstGeom>
          <a:noFill/>
        </p:spPr>
      </p:pic>
      <p:pic>
        <p:nvPicPr>
          <p:cNvPr id="11" name="Picture 4" descr="C:\Users\Саглай\Desktop\9b3ef2402ead.png"/>
          <p:cNvPicPr>
            <a:picLocks noChangeAspect="1" noChangeArrowheads="1"/>
          </p:cNvPicPr>
          <p:nvPr/>
        </p:nvPicPr>
        <p:blipFill>
          <a:blip r:embed="rId7" cstate="print"/>
          <a:srcRect/>
          <a:stretch>
            <a:fillRect/>
          </a:stretch>
        </p:blipFill>
        <p:spPr bwMode="auto">
          <a:xfrm>
            <a:off x="3203848" y="2348880"/>
            <a:ext cx="2078325" cy="1767111"/>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upRigh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strips(upRight)">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trips(downLeft)">
                                      <p:cBhvr>
                                        <p:cTn id="22" dur="500"/>
                                        <p:tgtEl>
                                          <p:spTgt spid="22"/>
                                        </p:tgtEl>
                                      </p:cBhvr>
                                    </p:animEffect>
                                  </p:childTnLst>
                                </p:cTn>
                              </p:par>
                            </p:childTnLst>
                          </p:cTn>
                        </p:par>
                      </p:childTnLst>
                    </p:cTn>
                  </p:par>
                </p:childTnLst>
              </p:cTn>
              <p:nextCondLst>
                <p:cond evt="onClick" delay="0">
                  <p:tgtEl>
                    <p:spTgt spid="7"/>
                  </p:tgtEl>
                </p:cond>
              </p:nextCondLst>
            </p:seq>
          </p:childTnLst>
        </p:cTn>
      </p:par>
    </p:tnLst>
    <p:bldLst>
      <p:bldP spid="22"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30</a:t>
            </a:r>
            <a:endParaRPr lang="ru-RU" sz="2400" b="1" i="1"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Вирусы</a:t>
            </a: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2" action="ppaction://hlinksldjump" highlightClick="1">
              <a:snd r:embed="rId3"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ая прямоугольная выноска 8"/>
          <p:cNvSpPr/>
          <p:nvPr/>
        </p:nvSpPr>
        <p:spPr>
          <a:xfrm>
            <a:off x="611560" y="1484784"/>
            <a:ext cx="3600400" cy="1368152"/>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Мне прислали очень полезную программу через почту. Сейчас попробую ее установить!</a:t>
            </a:r>
            <a:endParaRPr lang="ru-RU" dirty="0">
              <a:solidFill>
                <a:schemeClr val="tx1"/>
              </a:solidFill>
            </a:endParaRPr>
          </a:p>
        </p:txBody>
      </p:sp>
      <p:sp>
        <p:nvSpPr>
          <p:cNvPr id="10" name="Скругленная прямоугольная выноска 9"/>
          <p:cNvSpPr/>
          <p:nvPr/>
        </p:nvSpPr>
        <p:spPr>
          <a:xfrm flipH="1">
            <a:off x="5220072" y="2204864"/>
            <a:ext cx="3528392" cy="864096"/>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Я бы сначала все проверил…</a:t>
            </a:r>
            <a:endParaRPr lang="ru-RU" dirty="0">
              <a:solidFill>
                <a:schemeClr val="tx1"/>
              </a:solidFill>
            </a:endParaRPr>
          </a:p>
        </p:txBody>
      </p:sp>
      <p:sp>
        <p:nvSpPr>
          <p:cNvPr id="24" name="Скругленный прямоугольник 23"/>
          <p:cNvSpPr/>
          <p:nvPr/>
        </p:nvSpPr>
        <p:spPr>
          <a:xfrm>
            <a:off x="2195736" y="836712"/>
            <a:ext cx="4680520" cy="561662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Проверяй скачиваемые файлы специальной программой – антивирусом. В Интернете можно заразить компьютер вирусом. Чтобы этого не случилось, сохраняй на компьютер только лицензионную (разрешённую к размещению) информацию. Не скачивай и не открывай файлы, которые прислали незнакомцы.</a:t>
            </a:r>
            <a:endParaRPr lang="ru-RU" sz="2400" b="1" i="1" dirty="0"/>
          </a:p>
        </p:txBody>
      </p:sp>
      <p:pic>
        <p:nvPicPr>
          <p:cNvPr id="5122" name="Picture 2" descr="C:\Users\Саглай\Desktop\Новая папка\Minion-Happy-icon.png"/>
          <p:cNvPicPr>
            <a:picLocks noChangeAspect="1" noChangeArrowheads="1"/>
          </p:cNvPicPr>
          <p:nvPr/>
        </p:nvPicPr>
        <p:blipFill>
          <a:blip r:embed="rId4" cstate="print"/>
          <a:srcRect/>
          <a:stretch>
            <a:fillRect/>
          </a:stretch>
        </p:blipFill>
        <p:spPr bwMode="auto">
          <a:xfrm>
            <a:off x="755576" y="3212976"/>
            <a:ext cx="1219200" cy="1219200"/>
          </a:xfrm>
          <a:prstGeom prst="rect">
            <a:avLst/>
          </a:prstGeom>
          <a:noFill/>
        </p:spPr>
      </p:pic>
      <p:pic>
        <p:nvPicPr>
          <p:cNvPr id="5123" name="Picture 3" descr="C:\Users\Саглай\Desktop\Новая папка\Minion-Reading-icon.png"/>
          <p:cNvPicPr>
            <a:picLocks noChangeAspect="1" noChangeArrowheads="1"/>
          </p:cNvPicPr>
          <p:nvPr/>
        </p:nvPicPr>
        <p:blipFill>
          <a:blip r:embed="rId5" cstate="print"/>
          <a:srcRect/>
          <a:stretch>
            <a:fillRect/>
          </a:stretch>
        </p:blipFill>
        <p:spPr bwMode="auto">
          <a:xfrm>
            <a:off x="7020272" y="3284984"/>
            <a:ext cx="1219200" cy="12192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upRigh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strips(downLeft)">
                                      <p:cBhvr>
                                        <p:cTn id="22" dur="500"/>
                                        <p:tgtEl>
                                          <p:spTgt spid="24"/>
                                        </p:tgtEl>
                                      </p:cBhvr>
                                    </p:animEffect>
                                  </p:childTnLst>
                                </p:cTn>
                              </p:par>
                            </p:childTnLst>
                          </p:cTn>
                        </p:par>
                      </p:childTnLst>
                    </p:cTn>
                  </p:par>
                </p:childTnLst>
              </p:cTn>
              <p:nextCondLst>
                <p:cond evt="onClick" delay="0">
                  <p:tgtEl>
                    <p:spTgt spid="7"/>
                  </p:tgtEl>
                </p:cond>
              </p:nextCondLst>
            </p:seq>
          </p:childTnLst>
        </p:cTn>
      </p:par>
    </p:tnLst>
    <p:bldLst>
      <p:bldP spid="9" grpId="0" animBg="1"/>
      <p:bldP spid="10"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30</a:t>
            </a:r>
            <a:endParaRPr lang="ru-RU" sz="2400" b="1" i="1"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Общение</a:t>
            </a:r>
            <a:endParaRPr lang="ru-RU" sz="2400" b="1" i="1" dirty="0"/>
          </a:p>
        </p:txBody>
      </p:sp>
      <p:sp>
        <p:nvSpPr>
          <p:cNvPr id="24" name="Скругленный прямоугольник 23"/>
          <p:cNvSpPr/>
          <p:nvPr/>
        </p:nvSpPr>
        <p:spPr>
          <a:xfrm>
            <a:off x="1403648" y="2996952"/>
            <a:ext cx="7200800" cy="2880320"/>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ru-RU" sz="2400" dirty="0" smtClean="0"/>
          </a:p>
          <a:p>
            <a:pPr lvl="0" algn="ctr"/>
            <a:r>
              <a:rPr lang="ru-RU" sz="2400" dirty="0" smtClean="0"/>
              <a:t>Ты должен знать, что если ты публикуешь фото или видео в  интернете — каждый может посмотреть их.  Не публикуй фотографии, на которых изображены другие люди. Делай это только с их согласия. Публикуй только такую информацию, о публикации которой не  пожалеешь.</a:t>
            </a:r>
          </a:p>
          <a:p>
            <a:pPr algn="ct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2" action="ppaction://hlinksldjump" highlightClick="1">
              <a:snd r:embed="rId3"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ая прямоугольная выноска 8"/>
          <p:cNvSpPr/>
          <p:nvPr/>
        </p:nvSpPr>
        <p:spPr>
          <a:xfrm>
            <a:off x="683568" y="1412776"/>
            <a:ext cx="3600400" cy="1368152"/>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Мы с друзьями здорово отдохнули на море! Сейчас все фотки выложу в Интернет!</a:t>
            </a:r>
            <a:endParaRPr lang="ru-RU" dirty="0">
              <a:solidFill>
                <a:schemeClr val="tx1"/>
              </a:solidFill>
            </a:endParaRPr>
          </a:p>
        </p:txBody>
      </p:sp>
      <p:sp>
        <p:nvSpPr>
          <p:cNvPr id="10" name="Скругленная прямоугольная выноска 9"/>
          <p:cNvSpPr/>
          <p:nvPr/>
        </p:nvSpPr>
        <p:spPr>
          <a:xfrm flipH="1">
            <a:off x="5580112" y="980728"/>
            <a:ext cx="3096344" cy="576064"/>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Стой! Не торопись!</a:t>
            </a:r>
            <a:endParaRPr lang="ru-RU" dirty="0">
              <a:solidFill>
                <a:schemeClr val="tx1"/>
              </a:solidFill>
            </a:endParaRPr>
          </a:p>
        </p:txBody>
      </p:sp>
      <p:pic>
        <p:nvPicPr>
          <p:cNvPr id="9218" name="Picture 2" descr="C:\Users\Саглай\Desktop\Новая папка\Minion-Shy-icon.png"/>
          <p:cNvPicPr>
            <a:picLocks noChangeAspect="1" noChangeArrowheads="1"/>
          </p:cNvPicPr>
          <p:nvPr/>
        </p:nvPicPr>
        <p:blipFill>
          <a:blip r:embed="rId4" cstate="print"/>
          <a:srcRect/>
          <a:stretch>
            <a:fillRect/>
          </a:stretch>
        </p:blipFill>
        <p:spPr bwMode="auto">
          <a:xfrm>
            <a:off x="395536" y="3068960"/>
            <a:ext cx="1219200" cy="1219200"/>
          </a:xfrm>
          <a:prstGeom prst="rect">
            <a:avLst/>
          </a:prstGeom>
          <a:noFill/>
        </p:spPr>
      </p:pic>
      <p:pic>
        <p:nvPicPr>
          <p:cNvPr id="9219" name="Picture 3" descr="C:\Users\Саглай\Desktop\Новая папка\Minion-Amazed-icon.png"/>
          <p:cNvPicPr>
            <a:picLocks noChangeAspect="1" noChangeArrowheads="1"/>
          </p:cNvPicPr>
          <p:nvPr/>
        </p:nvPicPr>
        <p:blipFill>
          <a:blip r:embed="rId5" cstate="print"/>
          <a:srcRect/>
          <a:stretch>
            <a:fillRect/>
          </a:stretch>
        </p:blipFill>
        <p:spPr bwMode="auto">
          <a:xfrm>
            <a:off x="7596336" y="1772816"/>
            <a:ext cx="1219200" cy="12192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upRigh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strips(downLeft)">
                                      <p:cBhvr>
                                        <p:cTn id="22" dur="500"/>
                                        <p:tgtEl>
                                          <p:spTgt spid="24"/>
                                        </p:tgtEl>
                                      </p:cBhvr>
                                    </p:animEffect>
                                  </p:childTnLst>
                                </p:cTn>
                              </p:par>
                            </p:childTnLst>
                          </p:cTn>
                        </p:par>
                      </p:childTnLst>
                    </p:cTn>
                  </p:par>
                </p:childTnLst>
              </p:cTn>
              <p:nextCondLst>
                <p:cond evt="onClick" delay="0">
                  <p:tgtEl>
                    <p:spTgt spid="7"/>
                  </p:tgtEl>
                </p:cond>
              </p:nextCondLst>
            </p:seq>
          </p:childTnLst>
        </p:cTn>
      </p:par>
    </p:tnLst>
    <p:bldLst>
      <p:bldP spid="24"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123728" y="476672"/>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Финал</a:t>
            </a:r>
            <a:r>
              <a:rPr lang="en-US" sz="2400" b="1" i="1" dirty="0" smtClean="0"/>
              <a:t> </a:t>
            </a:r>
            <a:endParaRPr lang="ru-RU" sz="2400" b="1" i="1" dirty="0"/>
          </a:p>
        </p:txBody>
      </p:sp>
      <p:sp>
        <p:nvSpPr>
          <p:cNvPr id="5" name="Скругленный прямоугольник 4"/>
          <p:cNvSpPr/>
          <p:nvPr/>
        </p:nvSpPr>
        <p:spPr>
          <a:xfrm>
            <a:off x="1259632" y="1772816"/>
            <a:ext cx="6984776" cy="1872208"/>
          </a:xfrm>
          <a:prstGeom prst="roundRect">
            <a:avLst>
              <a:gd name="adj" fmla="val 16667"/>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Вместе сделайте плакат, на котором напишите и нарисуйте 5 правил – советов для всех ребят : «Безопасный Интернет»!</a:t>
            </a:r>
            <a:endParaRPr lang="ru-RU" sz="2400" b="1" i="1" dirty="0"/>
          </a:p>
        </p:txBody>
      </p:sp>
      <p:pic>
        <p:nvPicPr>
          <p:cNvPr id="2050" name="Picture 2" descr="C:\Users\Саглай\Desktop\Новая папка\Minion-Big-icon.png"/>
          <p:cNvPicPr>
            <a:picLocks noChangeAspect="1" noChangeArrowheads="1"/>
          </p:cNvPicPr>
          <p:nvPr/>
        </p:nvPicPr>
        <p:blipFill>
          <a:blip r:embed="rId2" cstate="print"/>
          <a:srcRect/>
          <a:stretch>
            <a:fillRect/>
          </a:stretch>
        </p:blipFill>
        <p:spPr bwMode="auto">
          <a:xfrm>
            <a:off x="5724128" y="4221088"/>
            <a:ext cx="1219200" cy="1219200"/>
          </a:xfrm>
          <a:prstGeom prst="rect">
            <a:avLst/>
          </a:prstGeom>
          <a:noFill/>
        </p:spPr>
      </p:pic>
      <p:pic>
        <p:nvPicPr>
          <p:cNvPr id="2051" name="Picture 3" descr="C:\Users\Саглай\Desktop\Новая папка\Minion-Reading-icon.png"/>
          <p:cNvPicPr>
            <a:picLocks noChangeAspect="1" noChangeArrowheads="1"/>
          </p:cNvPicPr>
          <p:nvPr/>
        </p:nvPicPr>
        <p:blipFill>
          <a:blip r:embed="rId3" cstate="print"/>
          <a:srcRect/>
          <a:stretch>
            <a:fillRect/>
          </a:stretch>
        </p:blipFill>
        <p:spPr bwMode="auto">
          <a:xfrm>
            <a:off x="2339752" y="4149080"/>
            <a:ext cx="1219200" cy="1219200"/>
          </a:xfrm>
          <a:prstGeom prst="rect">
            <a:avLst/>
          </a:prstGeom>
          <a:noFill/>
        </p:spPr>
      </p:pic>
      <p:pic>
        <p:nvPicPr>
          <p:cNvPr id="2053" name="Picture 5" descr="C:\Users\Саглай\Desktop\Новая папка\Minion-Shy-icon.png"/>
          <p:cNvPicPr>
            <a:picLocks noChangeAspect="1" noChangeArrowheads="1"/>
          </p:cNvPicPr>
          <p:nvPr/>
        </p:nvPicPr>
        <p:blipFill>
          <a:blip r:embed="rId4" cstate="print"/>
          <a:srcRect/>
          <a:stretch>
            <a:fillRect/>
          </a:stretch>
        </p:blipFill>
        <p:spPr bwMode="auto">
          <a:xfrm>
            <a:off x="1115616" y="4725144"/>
            <a:ext cx="1219200" cy="1219200"/>
          </a:xfrm>
          <a:prstGeom prst="rect">
            <a:avLst/>
          </a:prstGeom>
          <a:noFill/>
        </p:spPr>
      </p:pic>
      <p:pic>
        <p:nvPicPr>
          <p:cNvPr id="2054" name="Picture 6" descr="C:\Users\Саглай\Desktop\Новая папка\Minion-Hello-icon.png"/>
          <p:cNvPicPr>
            <a:picLocks noChangeAspect="1" noChangeArrowheads="1"/>
          </p:cNvPicPr>
          <p:nvPr/>
        </p:nvPicPr>
        <p:blipFill>
          <a:blip r:embed="rId5" cstate="print"/>
          <a:srcRect/>
          <a:stretch>
            <a:fillRect/>
          </a:stretch>
        </p:blipFill>
        <p:spPr bwMode="auto">
          <a:xfrm>
            <a:off x="7236296" y="4869160"/>
            <a:ext cx="1219200" cy="1219200"/>
          </a:xfrm>
          <a:prstGeom prst="rect">
            <a:avLst/>
          </a:prstGeom>
          <a:noFill/>
        </p:spPr>
      </p:pic>
      <p:pic>
        <p:nvPicPr>
          <p:cNvPr id="2055" name="Picture 7" descr="C:\Users\Саглай\Desktop\Новая папка\Minion-Happy-icon.png"/>
          <p:cNvPicPr>
            <a:picLocks noChangeAspect="1" noChangeArrowheads="1"/>
          </p:cNvPicPr>
          <p:nvPr/>
        </p:nvPicPr>
        <p:blipFill>
          <a:blip r:embed="rId6" cstate="print"/>
          <a:srcRect/>
          <a:stretch>
            <a:fillRect/>
          </a:stretch>
        </p:blipFill>
        <p:spPr bwMode="auto">
          <a:xfrm>
            <a:off x="4067944" y="4797152"/>
            <a:ext cx="1219200" cy="12192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55576" y="1268760"/>
            <a:ext cx="3403246" cy="461665"/>
          </a:xfrm>
          <a:prstGeom prst="rect">
            <a:avLst/>
          </a:prstGeom>
        </p:spPr>
        <p:txBody>
          <a:bodyPr wrap="square">
            <a:spAutoFit/>
          </a:bodyPr>
          <a:lstStyle/>
          <a:p>
            <a:pPr algn="just"/>
            <a:r>
              <a:rPr lang="ru-RU" sz="2400" dirty="0">
                <a:solidFill>
                  <a:srgbClr val="002060"/>
                </a:solidFill>
              </a:rPr>
              <a:t> </a:t>
            </a:r>
            <a:r>
              <a:rPr lang="ru-RU" sz="2400" dirty="0" smtClean="0">
                <a:solidFill>
                  <a:srgbClr val="002060"/>
                </a:solidFill>
              </a:rPr>
              <a:t>      </a:t>
            </a:r>
            <a:endParaRPr lang="ru-RU" sz="2400" dirty="0"/>
          </a:p>
        </p:txBody>
      </p:sp>
      <p:sp>
        <p:nvSpPr>
          <p:cNvPr id="16" name="Скругленный прямоугольник 15"/>
          <p:cNvSpPr/>
          <p:nvPr/>
        </p:nvSpPr>
        <p:spPr>
          <a:xfrm>
            <a:off x="3779912" y="332656"/>
            <a:ext cx="1944216" cy="504056"/>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err="1" smtClean="0"/>
              <a:t>Суперприз</a:t>
            </a:r>
            <a:r>
              <a:rPr lang="ru-RU" sz="2400" b="1" i="1" dirty="0" smtClean="0"/>
              <a:t>!</a:t>
            </a:r>
            <a:endParaRPr lang="ru-RU" sz="2400" b="1" i="1" dirty="0"/>
          </a:p>
        </p:txBody>
      </p:sp>
      <p:sp>
        <p:nvSpPr>
          <p:cNvPr id="22" name="Скругленный прямоугольник 21"/>
          <p:cNvSpPr/>
          <p:nvPr/>
        </p:nvSpPr>
        <p:spPr>
          <a:xfrm>
            <a:off x="3059832" y="908720"/>
            <a:ext cx="3240360" cy="504056"/>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Собери </a:t>
            </a:r>
            <a:r>
              <a:rPr lang="ru-RU" sz="2400" b="1" i="1" dirty="0" err="1" smtClean="0"/>
              <a:t>пазлы</a:t>
            </a:r>
            <a:r>
              <a:rPr lang="ru-RU" sz="2400" b="1" i="1" dirty="0" smtClean="0"/>
              <a:t>!</a:t>
            </a:r>
            <a:endParaRPr lang="ru-RU" sz="2400" b="1" i="1" dirty="0"/>
          </a:p>
        </p:txBody>
      </p:sp>
      <p:pic>
        <p:nvPicPr>
          <p:cNvPr id="8193" name="Picture 1" descr="C:\Users\Саглай\Desktop\36170372.si2ltr164h.W665.jpg">
            <a:hlinkClick r:id="" action="ppaction://macro?name=DragandDrop">
              <a:snd r:embed="rId3" name="chimes.wav"/>
            </a:hlinkClick>
          </p:cNvPr>
          <p:cNvPicPr>
            <a:picLocks noChangeAspect="1" noChangeArrowheads="1"/>
          </p:cNvPicPr>
          <p:nvPr/>
        </p:nvPicPr>
        <p:blipFill>
          <a:blip r:embed="rId4" cstate="print"/>
          <a:srcRect l="66667" t="65000"/>
          <a:stretch>
            <a:fillRect/>
          </a:stretch>
        </p:blipFill>
        <p:spPr bwMode="auto">
          <a:xfrm>
            <a:off x="5652120" y="3501008"/>
            <a:ext cx="1440158" cy="1512168"/>
          </a:xfrm>
          <a:prstGeom prst="rect">
            <a:avLst/>
          </a:prstGeom>
          <a:noFill/>
        </p:spPr>
      </p:pic>
      <p:pic>
        <p:nvPicPr>
          <p:cNvPr id="23" name="Picture 1" descr="C:\Users\Саглай\Desktop\36170372.si2ltr164h.W665.jpg">
            <a:hlinkClick r:id="" action="ppaction://macro?name=DragandDrop">
              <a:snd r:embed="rId3" name="chimes.wav"/>
            </a:hlinkClick>
          </p:cNvPr>
          <p:cNvPicPr>
            <a:picLocks noChangeAspect="1" noChangeArrowheads="1"/>
          </p:cNvPicPr>
          <p:nvPr/>
        </p:nvPicPr>
        <p:blipFill>
          <a:blip r:embed="rId4" cstate="print"/>
          <a:srcRect l="66667" t="33333" b="33333"/>
          <a:stretch>
            <a:fillRect/>
          </a:stretch>
        </p:blipFill>
        <p:spPr bwMode="auto">
          <a:xfrm>
            <a:off x="827584" y="2924944"/>
            <a:ext cx="1440158" cy="1440160"/>
          </a:xfrm>
          <a:prstGeom prst="rect">
            <a:avLst/>
          </a:prstGeom>
          <a:noFill/>
        </p:spPr>
      </p:pic>
      <p:pic>
        <p:nvPicPr>
          <p:cNvPr id="24" name="Picture 1" descr="C:\Users\Саглай\Desktop\36170372.si2ltr164h.W665.jpg">
            <a:hlinkClick r:id="" action="ppaction://macro?name=DragandDrop">
              <a:snd r:embed="rId3" name="chimes.wav"/>
            </a:hlinkClick>
          </p:cNvPr>
          <p:cNvPicPr>
            <a:picLocks noChangeAspect="1" noChangeArrowheads="1"/>
          </p:cNvPicPr>
          <p:nvPr/>
        </p:nvPicPr>
        <p:blipFill>
          <a:blip r:embed="rId4" cstate="print"/>
          <a:srcRect l="66667" b="66667"/>
          <a:stretch>
            <a:fillRect/>
          </a:stretch>
        </p:blipFill>
        <p:spPr bwMode="auto">
          <a:xfrm>
            <a:off x="3131840" y="3933056"/>
            <a:ext cx="1440158" cy="1440160"/>
          </a:xfrm>
          <a:prstGeom prst="rect">
            <a:avLst/>
          </a:prstGeom>
          <a:noFill/>
        </p:spPr>
      </p:pic>
      <p:pic>
        <p:nvPicPr>
          <p:cNvPr id="25" name="Picture 1" descr="C:\Users\Саглай\Desktop\36170372.si2ltr164h.W665.jpg">
            <a:hlinkClick r:id="" action="ppaction://macro?name=DragandDrop">
              <a:snd r:embed="rId3" name="chimes.wav"/>
            </a:hlinkClick>
          </p:cNvPr>
          <p:cNvPicPr>
            <a:picLocks noChangeAspect="1" noChangeArrowheads="1"/>
          </p:cNvPicPr>
          <p:nvPr/>
        </p:nvPicPr>
        <p:blipFill>
          <a:blip r:embed="rId4" cstate="print"/>
          <a:srcRect l="33333" t="66667" r="33333"/>
          <a:stretch>
            <a:fillRect/>
          </a:stretch>
        </p:blipFill>
        <p:spPr bwMode="auto">
          <a:xfrm>
            <a:off x="2267744" y="1772816"/>
            <a:ext cx="1440160" cy="1440160"/>
          </a:xfrm>
          <a:prstGeom prst="rect">
            <a:avLst/>
          </a:prstGeom>
          <a:noFill/>
        </p:spPr>
      </p:pic>
      <p:pic>
        <p:nvPicPr>
          <p:cNvPr id="26" name="Picture 1" descr="C:\Users\Саглай\Desktop\36170372.si2ltr164h.W665.jpg">
            <a:hlinkClick r:id="" action="ppaction://macro?name=DragandDrop">
              <a:snd r:embed="rId3" name="chimes.wav"/>
            </a:hlinkClick>
          </p:cNvPr>
          <p:cNvPicPr>
            <a:picLocks noChangeAspect="1" noChangeArrowheads="1"/>
          </p:cNvPicPr>
          <p:nvPr/>
        </p:nvPicPr>
        <p:blipFill>
          <a:blip r:embed="rId4" cstate="print"/>
          <a:srcRect l="33333" t="33333" r="33333" b="33333"/>
          <a:stretch>
            <a:fillRect/>
          </a:stretch>
        </p:blipFill>
        <p:spPr bwMode="auto">
          <a:xfrm>
            <a:off x="1331640" y="4581128"/>
            <a:ext cx="1440160" cy="1440160"/>
          </a:xfrm>
          <a:prstGeom prst="rect">
            <a:avLst/>
          </a:prstGeom>
          <a:noFill/>
        </p:spPr>
      </p:pic>
      <p:pic>
        <p:nvPicPr>
          <p:cNvPr id="27" name="Picture 1" descr="C:\Users\Саглай\Desktop\36170372.si2ltr164h.W665.jpg">
            <a:hlinkClick r:id="" action="ppaction://macro?name=DragandDrop">
              <a:snd r:embed="rId3" name="chimes.wav"/>
            </a:hlinkClick>
          </p:cNvPr>
          <p:cNvPicPr>
            <a:picLocks noChangeAspect="1" noChangeArrowheads="1"/>
          </p:cNvPicPr>
          <p:nvPr/>
        </p:nvPicPr>
        <p:blipFill>
          <a:blip r:embed="rId4" cstate="print"/>
          <a:srcRect l="33333" r="33333" b="66667"/>
          <a:stretch>
            <a:fillRect/>
          </a:stretch>
        </p:blipFill>
        <p:spPr bwMode="auto">
          <a:xfrm>
            <a:off x="4788024" y="4941168"/>
            <a:ext cx="1440160" cy="1440160"/>
          </a:xfrm>
          <a:prstGeom prst="rect">
            <a:avLst/>
          </a:prstGeom>
          <a:noFill/>
        </p:spPr>
      </p:pic>
      <p:pic>
        <p:nvPicPr>
          <p:cNvPr id="28" name="Picture 1" descr="C:\Users\Саглай\Desktop\36170372.si2ltr164h.W665.jpg">
            <a:hlinkClick r:id="" action="ppaction://macro?name=DragandDrop">
              <a:snd r:embed="rId3" name="chimes.wav"/>
            </a:hlinkClick>
          </p:cNvPr>
          <p:cNvPicPr>
            <a:picLocks noChangeAspect="1" noChangeArrowheads="1"/>
          </p:cNvPicPr>
          <p:nvPr/>
        </p:nvPicPr>
        <p:blipFill>
          <a:blip r:embed="rId4" cstate="print"/>
          <a:srcRect t="66667" r="66667"/>
          <a:stretch>
            <a:fillRect/>
          </a:stretch>
        </p:blipFill>
        <p:spPr bwMode="auto">
          <a:xfrm>
            <a:off x="4139952" y="1988840"/>
            <a:ext cx="1440160" cy="1440160"/>
          </a:xfrm>
          <a:prstGeom prst="rect">
            <a:avLst/>
          </a:prstGeom>
          <a:noFill/>
        </p:spPr>
      </p:pic>
      <p:pic>
        <p:nvPicPr>
          <p:cNvPr id="29" name="Picture 1" descr="C:\Users\Саглай\Desktop\36170372.si2ltr164h.W665.jpg">
            <a:hlinkClick r:id="" action="ppaction://macro?name=DragandDrop">
              <a:snd r:embed="rId3" name="chimes.wav"/>
            </a:hlinkClick>
          </p:cNvPr>
          <p:cNvPicPr>
            <a:picLocks noChangeAspect="1" noChangeArrowheads="1"/>
          </p:cNvPicPr>
          <p:nvPr/>
        </p:nvPicPr>
        <p:blipFill>
          <a:blip r:embed="rId4" cstate="print"/>
          <a:srcRect t="31667" r="66667" b="33333"/>
          <a:stretch>
            <a:fillRect/>
          </a:stretch>
        </p:blipFill>
        <p:spPr bwMode="auto">
          <a:xfrm>
            <a:off x="6660232" y="1844824"/>
            <a:ext cx="1440160" cy="1512168"/>
          </a:xfrm>
          <a:prstGeom prst="rect">
            <a:avLst/>
          </a:prstGeom>
          <a:noFill/>
        </p:spPr>
      </p:pic>
      <p:pic>
        <p:nvPicPr>
          <p:cNvPr id="30" name="Picture 1" descr="C:\Users\Саглай\Desktop\36170372.si2ltr164h.W665.jpg">
            <a:hlinkClick r:id="" action="ppaction://macro?name=DragandDrop">
              <a:snd r:embed="rId3" name="chimes.wav"/>
            </a:hlinkClick>
          </p:cNvPr>
          <p:cNvPicPr>
            <a:picLocks noChangeAspect="1" noChangeArrowheads="1"/>
          </p:cNvPicPr>
          <p:nvPr/>
        </p:nvPicPr>
        <p:blipFill>
          <a:blip r:embed="rId4" cstate="print"/>
          <a:srcRect r="66667" b="66667"/>
          <a:stretch>
            <a:fillRect/>
          </a:stretch>
        </p:blipFill>
        <p:spPr bwMode="auto">
          <a:xfrm>
            <a:off x="6444208" y="4869160"/>
            <a:ext cx="1440160" cy="1440160"/>
          </a:xfrm>
          <a:prstGeom prst="rect">
            <a:avLst/>
          </a:prstGeom>
          <a:noFill/>
        </p:spPr>
      </p:pic>
      <p:pic>
        <p:nvPicPr>
          <p:cNvPr id="8194" name="Picture 2" descr="C:\Users\Саглай\Desktop\Minion-Hello-icon.png"/>
          <p:cNvPicPr>
            <a:picLocks noChangeAspect="1" noChangeArrowheads="1"/>
          </p:cNvPicPr>
          <p:nvPr/>
        </p:nvPicPr>
        <p:blipFill>
          <a:blip r:embed="rId5" cstate="print"/>
          <a:srcRect/>
          <a:stretch>
            <a:fillRect/>
          </a:stretch>
        </p:blipFill>
        <p:spPr bwMode="auto">
          <a:xfrm>
            <a:off x="539552" y="548680"/>
            <a:ext cx="1219200" cy="1219200"/>
          </a:xfrm>
          <a:prstGeom prst="rect">
            <a:avLst/>
          </a:prstGeom>
          <a:noFill/>
        </p:spPr>
      </p:pic>
      <p:sp>
        <p:nvSpPr>
          <p:cNvPr id="15" name="Скругленный прямоугольник 14"/>
          <p:cNvSpPr/>
          <p:nvPr/>
        </p:nvSpPr>
        <p:spPr>
          <a:xfrm>
            <a:off x="1259632" y="1772816"/>
            <a:ext cx="6984776" cy="3312368"/>
          </a:xfrm>
          <a:prstGeom prst="roundRect">
            <a:avLst>
              <a:gd name="adj" fmla="val 16667"/>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t>Не проводи в Интернете слишком много времени. Ведь общение в сети будет тем увлекательнее, чем насыщеннее реальная жизнь!</a:t>
            </a:r>
            <a:endParaRPr lang="ru-RU" sz="3200" dirty="0"/>
          </a:p>
        </p:txBody>
      </p:sp>
      <p:sp>
        <p:nvSpPr>
          <p:cNvPr id="18" name="Скругленная прямоугольная выноска 17"/>
          <p:cNvSpPr/>
          <p:nvPr/>
        </p:nvSpPr>
        <p:spPr>
          <a:xfrm>
            <a:off x="1403648" y="332656"/>
            <a:ext cx="1584176" cy="432048"/>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smtClean="0">
                <a:solidFill>
                  <a:schemeClr val="tx1"/>
                </a:solidFill>
              </a:rPr>
              <a:t>Суперсовет</a:t>
            </a:r>
            <a:r>
              <a:rPr lang="ru-RU" dirty="0" smtClean="0">
                <a:solidFill>
                  <a:schemeClr val="tx1"/>
                </a:solidFill>
              </a:rPr>
              <a:t>!</a:t>
            </a:r>
            <a:endParaRPr lang="ru-RU" dirty="0">
              <a:solidFill>
                <a:schemeClr val="tx1"/>
              </a:solidFill>
            </a:endParaRPr>
          </a:p>
        </p:txBody>
      </p:sp>
    </p:spTree>
    <p:extLst>
      <p:ext uri="{BB962C8B-B14F-4D97-AF65-F5344CB8AC3E}">
        <p14:creationId xmlns:p14="http://schemas.microsoft.com/office/powerpoint/2010/main" xmlns="" val="745588938"/>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819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p:cBhvr>
                                        <p:cTn id="6" dur="2000" fill="hold"/>
                                        <p:tgtEl>
                                          <p:spTgt spid="8194"/>
                                        </p:tgtEl>
                                        <p:attrNameLst>
                                          <p:attrName>fillcolor</p:attrName>
                                        </p:attrNameLst>
                                      </p:cBhvr>
                                      <p:to>
                                        <a:schemeClr val="accent2"/>
                                      </p:to>
                                    </p:animClr>
                                    <p:set>
                                      <p:cBhvr>
                                        <p:cTn id="7" dur="2000" fill="hold"/>
                                        <p:tgtEl>
                                          <p:spTgt spid="8194"/>
                                        </p:tgtEl>
                                        <p:attrNameLst>
                                          <p:attrName>fill.type</p:attrName>
                                        </p:attrNameLst>
                                      </p:cBhvr>
                                      <p:to>
                                        <p:strVal val="solid"/>
                                      </p:to>
                                    </p:set>
                                    <p:set>
                                      <p:cBhvr>
                                        <p:cTn id="8" dur="2000" fill="hold"/>
                                        <p:tgtEl>
                                          <p:spTgt spid="8194"/>
                                        </p:tgtEl>
                                        <p:attrNameLst>
                                          <p:attrName>fill.on</p:attrName>
                                        </p:attrNameLst>
                                      </p:cBhvr>
                                      <p:to>
                                        <p:strVal val="true"/>
                                      </p:to>
                                    </p:set>
                                  </p:childTnLst>
                                </p:cTn>
                              </p:par>
                              <p:par>
                                <p:cTn id="9" presetID="18" presetClass="entr" presetSubtype="12"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strips(downLeft)">
                                      <p:cBhvr>
                                        <p:cTn id="11" dur="500"/>
                                        <p:tgtEl>
                                          <p:spTgt spid="15"/>
                                        </p:tgtEl>
                                      </p:cBhvr>
                                    </p:animEffect>
                                  </p:childTnLst>
                                </p:cTn>
                              </p:par>
                            </p:childTnLst>
                          </p:cTn>
                        </p:par>
                      </p:childTnLst>
                    </p:cTn>
                  </p:par>
                </p:childTnLst>
              </p:cTn>
              <p:nextCondLst>
                <p:cond evt="onClick" delay="0">
                  <p:tgtEl>
                    <p:spTgt spid="8194"/>
                  </p:tgtEl>
                </p:cond>
              </p:nextCondLst>
            </p:seq>
          </p:childTnLst>
        </p:cTn>
      </p:par>
    </p:tnLst>
    <p:bldLst>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539552" y="548680"/>
            <a:ext cx="8136904" cy="5688632"/>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b="1" i="1" dirty="0"/>
          </a:p>
        </p:txBody>
      </p:sp>
      <p:sp>
        <p:nvSpPr>
          <p:cNvPr id="3" name="Содержимое 2"/>
          <p:cNvSpPr>
            <a:spLocks noGrp="1"/>
          </p:cNvSpPr>
          <p:nvPr>
            <p:ph idx="1"/>
          </p:nvPr>
        </p:nvSpPr>
        <p:spPr>
          <a:xfrm>
            <a:off x="457200" y="908720"/>
            <a:ext cx="8229600" cy="5217443"/>
          </a:xfrm>
        </p:spPr>
        <p:txBody>
          <a:bodyPr>
            <a:normAutofit fontScale="40000" lnSpcReduction="20000"/>
          </a:bodyPr>
          <a:lstStyle/>
          <a:p>
            <a:endParaRPr lang="ru-RU" dirty="0" smtClean="0">
              <a:hlinkClick r:id="rId2"/>
            </a:endParaRPr>
          </a:p>
          <a:p>
            <a:pPr algn="ctr"/>
            <a:r>
              <a:rPr lang="ru-RU" sz="7000" dirty="0" smtClean="0">
                <a:ln>
                  <a:solidFill>
                    <a:srgbClr val="FFFFFF"/>
                  </a:solidFill>
                </a:ln>
                <a:hlinkClick r:id="rId2"/>
              </a:rPr>
              <a:t>Используемые источники</a:t>
            </a:r>
          </a:p>
          <a:p>
            <a:endParaRPr lang="ru-RU" dirty="0" smtClean="0">
              <a:hlinkClick r:id="rId2"/>
            </a:endParaRPr>
          </a:p>
          <a:p>
            <a:r>
              <a:rPr lang="en-US" sz="3500" dirty="0" smtClean="0">
                <a:hlinkClick r:id="rId2"/>
              </a:rPr>
              <a:t>http://detionline.com/assets/files/journal/9/pract9.pdf</a:t>
            </a:r>
            <a:endParaRPr lang="ru-RU" sz="3500" dirty="0" smtClean="0"/>
          </a:p>
          <a:p>
            <a:r>
              <a:rPr lang="en-US" sz="3500" dirty="0" smtClean="0">
                <a:hlinkClick r:id="rId3"/>
              </a:rPr>
              <a:t>http://interneshka.org/events/gallery/153/2909/</a:t>
            </a:r>
            <a:endParaRPr lang="ru-RU" sz="3500" dirty="0" smtClean="0"/>
          </a:p>
          <a:p>
            <a:r>
              <a:rPr lang="en-US" sz="3500" dirty="0" smtClean="0">
                <a:hlinkClick r:id="rId4"/>
              </a:rPr>
              <a:t>http://www.events.volga.rt.ru/?id=3011</a:t>
            </a:r>
            <a:endParaRPr lang="ru-RU" sz="3500" dirty="0" smtClean="0"/>
          </a:p>
          <a:p>
            <a:r>
              <a:rPr lang="en-US" sz="3500" dirty="0" smtClean="0">
                <a:hlinkClick r:id="rId5"/>
              </a:rPr>
              <a:t>http://www.murzilka.org/izba-chitalnya/archive/2012/vypusk-3/bezopasnyjj-internet/</a:t>
            </a:r>
            <a:endParaRPr lang="ru-RU" sz="3500" dirty="0" smtClean="0"/>
          </a:p>
          <a:p>
            <a:r>
              <a:rPr lang="en-US" sz="3500" dirty="0" smtClean="0">
                <a:hlinkClick r:id="rId6"/>
              </a:rPr>
              <a:t>http://papus666.narod.ru/clipart/e/elek/tehno02.png</a:t>
            </a:r>
            <a:endParaRPr lang="ru-RU" sz="3500" dirty="0" smtClean="0"/>
          </a:p>
          <a:p>
            <a:r>
              <a:rPr lang="en-US" sz="3500" dirty="0" smtClean="0">
                <a:hlinkClick r:id="rId7"/>
              </a:rPr>
              <a:t>http://img-fotki.yandex.ru/get/9319/981986.83/0_8f4ed_3edfaf7b_orig</a:t>
            </a:r>
            <a:endParaRPr lang="ru-RU" sz="3500" dirty="0" smtClean="0"/>
          </a:p>
          <a:p>
            <a:r>
              <a:rPr lang="en-US" sz="3500" dirty="0" smtClean="0">
                <a:hlinkClick r:id="rId8"/>
              </a:rPr>
              <a:t>http://img-fotki.yandex.ru/get/9499/981986.84/0_8f504_161251d6_orig</a:t>
            </a:r>
            <a:endParaRPr lang="ru-RU" sz="3500" dirty="0" smtClean="0"/>
          </a:p>
          <a:p>
            <a:r>
              <a:rPr lang="en-US" sz="3500" dirty="0" smtClean="0">
                <a:hlinkClick r:id="rId9"/>
              </a:rPr>
              <a:t>http://s54.radikal.ru/i145/1209/ed/9b3ef2402ead.png</a:t>
            </a:r>
            <a:endParaRPr lang="ru-RU" sz="3500" dirty="0" smtClean="0"/>
          </a:p>
          <a:p>
            <a:r>
              <a:rPr lang="en-US" sz="3500" dirty="0" smtClean="0">
                <a:hlinkClick r:id="rId10"/>
              </a:rPr>
              <a:t>http://papus666.narod.ru/clipart/e/elek/tehno125.png</a:t>
            </a:r>
            <a:endParaRPr lang="ru-RU" sz="3500" dirty="0" smtClean="0"/>
          </a:p>
          <a:p>
            <a:r>
              <a:rPr lang="en-US" sz="3500" dirty="0" smtClean="0">
                <a:hlinkClick r:id="rId11"/>
              </a:rPr>
              <a:t>http://img-fotki.yandex.ru/get/9253/981986.84/0_8f529_2740305_orig</a:t>
            </a:r>
            <a:endParaRPr lang="ru-RU" sz="3500" dirty="0" smtClean="0"/>
          </a:p>
          <a:p>
            <a:r>
              <a:rPr lang="en-US" sz="3500" dirty="0" smtClean="0">
                <a:hlinkClick r:id="rId12"/>
              </a:rPr>
              <a:t>http://abali.ru/wp-content/uploads/2013/07/Minion-Amazed-icon.png</a:t>
            </a:r>
            <a:endParaRPr lang="ru-RU" sz="3500" dirty="0" smtClean="0"/>
          </a:p>
          <a:p>
            <a:r>
              <a:rPr lang="en-US" sz="3500" dirty="0" smtClean="0">
                <a:hlinkClick r:id="rId13"/>
              </a:rPr>
              <a:t>http://abali.ru/wp-content/uploads/2013/07/Minion-Big-icon.png</a:t>
            </a:r>
            <a:endParaRPr lang="ru-RU" sz="3500" dirty="0" smtClean="0"/>
          </a:p>
          <a:p>
            <a:r>
              <a:rPr lang="en-US" sz="3500" dirty="0" smtClean="0">
                <a:hlinkClick r:id="rId14"/>
              </a:rPr>
              <a:t>http://abali.ru/wp-content/uploads/2013/07/Minion-Shy-icon.png</a:t>
            </a:r>
            <a:endParaRPr lang="ru-RU" sz="3500" dirty="0" smtClean="0"/>
          </a:p>
          <a:p>
            <a:r>
              <a:rPr lang="en-US" sz="3500" dirty="0" smtClean="0">
                <a:hlinkClick r:id="rId15"/>
              </a:rPr>
              <a:t>http://abali.ru/wp-content/uploads/2013/07/Minion-Sad-icon.png</a:t>
            </a:r>
            <a:endParaRPr lang="ru-RU" sz="3500" dirty="0" smtClean="0"/>
          </a:p>
          <a:p>
            <a:r>
              <a:rPr lang="en-US" sz="3500" dirty="0" smtClean="0">
                <a:hlinkClick r:id="rId16"/>
              </a:rPr>
              <a:t>http://i33.beon.ru/77/40/154077/80/8007980/0.jpeg</a:t>
            </a:r>
            <a:endParaRPr lang="ru-RU" sz="3500" dirty="0" smtClean="0"/>
          </a:p>
          <a:p>
            <a:r>
              <a:rPr lang="en-US" sz="3500" dirty="0" smtClean="0">
                <a:hlinkClick r:id="rId17"/>
              </a:rPr>
              <a:t>http://desktopwallpapers.org.ua/pic/201209/2560x1600/desktopwallpapers.org.ua-19371.jpg</a:t>
            </a:r>
            <a:endParaRPr lang="ru-RU" sz="3500" dirty="0" smtClean="0"/>
          </a:p>
          <a:p>
            <a:r>
              <a:rPr lang="en-US" sz="3500" dirty="0" smtClean="0">
                <a:hlinkClick r:id="rId18"/>
              </a:rPr>
              <a:t>http://prettify.ru/_ph/1/956510809.jpg</a:t>
            </a:r>
            <a:endParaRPr lang="ru-RU" sz="3500" dirty="0" smtClean="0"/>
          </a:p>
          <a:p>
            <a:r>
              <a:rPr lang="en-US" sz="3500" dirty="0" smtClean="0">
                <a:hlinkClick r:id="rId19"/>
              </a:rPr>
              <a:t>http://simfschool28.nethouse.ru/static/img/0000/0003/6170/36170372.si2ltr164h.W665.jpg</a:t>
            </a:r>
            <a:endParaRPr lang="ru-RU" sz="3500" dirty="0" smtClean="0"/>
          </a:p>
          <a:p>
            <a:endParaRPr lang="ru-RU" sz="3500"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Users\Саглай\Desktop\0_8f529_2740305_orig.png"/>
          <p:cNvPicPr>
            <a:picLocks noChangeAspect="1" noChangeArrowheads="1"/>
          </p:cNvPicPr>
          <p:nvPr/>
        </p:nvPicPr>
        <p:blipFill>
          <a:blip r:embed="rId2" cstate="print"/>
          <a:srcRect/>
          <a:stretch>
            <a:fillRect/>
          </a:stretch>
        </p:blipFill>
        <p:spPr bwMode="auto">
          <a:xfrm>
            <a:off x="755576" y="476672"/>
            <a:ext cx="7632848" cy="5904656"/>
          </a:xfrm>
          <a:prstGeom prst="rect">
            <a:avLst/>
          </a:prstGeom>
          <a:noFill/>
        </p:spPr>
      </p:pic>
      <p:sp>
        <p:nvSpPr>
          <p:cNvPr id="4" name="Скругленный прямоугольник 3"/>
          <p:cNvSpPr/>
          <p:nvPr/>
        </p:nvSpPr>
        <p:spPr>
          <a:xfrm>
            <a:off x="1475656" y="764704"/>
            <a:ext cx="5832648" cy="3024336"/>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i="1" dirty="0" smtClean="0"/>
              <a:t>Дорогие друзья!</a:t>
            </a:r>
          </a:p>
          <a:p>
            <a:pPr algn="ctr"/>
            <a:r>
              <a:rPr lang="ru-RU" sz="2000" b="1" i="1" dirty="0" smtClean="0"/>
              <a:t>Вам предстоит увлекательная игра. При переходе к заданиям вы познакомитесь с малышами, которые осваивают Интернет. Помогите им! Обсудите предложенные ситуации и составьте правила безопасного пользования Интернетом вместе ! В конце игры вас ожидает сюрприз! Удачи в игре!</a:t>
            </a:r>
            <a:endParaRPr lang="ru-RU" sz="2000" b="1" i="1" dirty="0"/>
          </a:p>
        </p:txBody>
      </p:sp>
      <p:pic>
        <p:nvPicPr>
          <p:cNvPr id="4098" name="Picture 2" descr="C:\Users\Саглай\Desktop\Minion-Reading-icon.png"/>
          <p:cNvPicPr>
            <a:picLocks noChangeAspect="1" noChangeArrowheads="1"/>
          </p:cNvPicPr>
          <p:nvPr/>
        </p:nvPicPr>
        <p:blipFill>
          <a:blip r:embed="rId3" cstate="print"/>
          <a:srcRect/>
          <a:stretch>
            <a:fillRect/>
          </a:stretch>
        </p:blipFill>
        <p:spPr bwMode="auto">
          <a:xfrm>
            <a:off x="6732240" y="4509120"/>
            <a:ext cx="1219200" cy="12192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123728" y="476672"/>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smtClean="0"/>
              <a:t>I </a:t>
            </a:r>
            <a:r>
              <a:rPr lang="ru-RU" sz="2400" b="1" i="1" dirty="0" smtClean="0"/>
              <a:t>тур</a:t>
            </a:r>
            <a:endParaRPr lang="ru-RU" sz="2400" b="1" i="1" dirty="0"/>
          </a:p>
        </p:txBody>
      </p:sp>
      <p:sp>
        <p:nvSpPr>
          <p:cNvPr id="5" name="Скругленный прямоугольник 4"/>
          <p:cNvSpPr/>
          <p:nvPr/>
        </p:nvSpPr>
        <p:spPr>
          <a:xfrm>
            <a:off x="467544" y="1268760"/>
            <a:ext cx="1944216" cy="720080"/>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Почта</a:t>
            </a:r>
            <a:endParaRPr lang="ru-RU" sz="2400" b="1" i="1" dirty="0"/>
          </a:p>
        </p:txBody>
      </p:sp>
      <p:sp>
        <p:nvSpPr>
          <p:cNvPr id="6" name="Скругленный прямоугольник 5"/>
          <p:cNvSpPr/>
          <p:nvPr/>
        </p:nvSpPr>
        <p:spPr>
          <a:xfrm>
            <a:off x="2555776" y="1268760"/>
            <a:ext cx="1944216" cy="720080"/>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Сайты</a:t>
            </a:r>
            <a:endParaRPr lang="ru-RU" sz="2400" b="1" i="1" dirty="0"/>
          </a:p>
        </p:txBody>
      </p:sp>
      <p:sp>
        <p:nvSpPr>
          <p:cNvPr id="7" name="Скругленный прямоугольник 6"/>
          <p:cNvSpPr/>
          <p:nvPr/>
        </p:nvSpPr>
        <p:spPr>
          <a:xfrm>
            <a:off x="4644008" y="1268760"/>
            <a:ext cx="1944216" cy="720080"/>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Вирусы</a:t>
            </a:r>
            <a:endParaRPr lang="ru-RU" sz="2400" b="1" i="1" dirty="0"/>
          </a:p>
        </p:txBody>
      </p:sp>
      <p:sp>
        <p:nvSpPr>
          <p:cNvPr id="8" name="Скругленный прямоугольник 7"/>
          <p:cNvSpPr/>
          <p:nvPr/>
        </p:nvSpPr>
        <p:spPr>
          <a:xfrm>
            <a:off x="6732240" y="1268760"/>
            <a:ext cx="1944216" cy="720080"/>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Общение</a:t>
            </a:r>
            <a:endParaRPr lang="ru-RU" sz="2400" b="1" i="1" dirty="0"/>
          </a:p>
        </p:txBody>
      </p:sp>
      <p:sp>
        <p:nvSpPr>
          <p:cNvPr id="22" name="Скругленный прямоугольник 21"/>
          <p:cNvSpPr/>
          <p:nvPr/>
        </p:nvSpPr>
        <p:spPr>
          <a:xfrm>
            <a:off x="2195736" y="5877272"/>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FF"/>
                </a:solidFill>
                <a:hlinkClick r:id="rId2" action="ppaction://hlinksldjump">
                  <a:snd r:embed="rId3" name="applause.wav"/>
                </a:hlinkClick>
              </a:rPr>
              <a:t>Перейти к финалу </a:t>
            </a:r>
            <a:endParaRPr lang="ru-RU" sz="2400" b="1" i="1" dirty="0">
              <a:solidFill>
                <a:srgbClr val="FFFFFF"/>
              </a:solidFill>
            </a:endParaRPr>
          </a:p>
        </p:txBody>
      </p:sp>
      <p:sp>
        <p:nvSpPr>
          <p:cNvPr id="24" name="Скругленный прямоугольник 23"/>
          <p:cNvSpPr/>
          <p:nvPr/>
        </p:nvSpPr>
        <p:spPr>
          <a:xfrm>
            <a:off x="467544" y="2204864"/>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solidFill>
                  <a:schemeClr val="bg1"/>
                </a:solidFill>
                <a:hlinkClick r:id="rId4" action="ppaction://hlinksldjump">
                  <a:snd r:embed="rId5" name="click.wav"/>
                </a:hlinkClick>
              </a:rPr>
              <a:t>10</a:t>
            </a:r>
            <a:endParaRPr lang="ru-RU" sz="6600" b="1" i="1" dirty="0">
              <a:solidFill>
                <a:schemeClr val="bg1"/>
              </a:solidFill>
            </a:endParaRPr>
          </a:p>
        </p:txBody>
      </p:sp>
      <p:sp>
        <p:nvSpPr>
          <p:cNvPr id="25" name="Скругленный прямоугольник 24"/>
          <p:cNvSpPr/>
          <p:nvPr/>
        </p:nvSpPr>
        <p:spPr>
          <a:xfrm>
            <a:off x="2555776" y="2204864"/>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6" action="ppaction://hlinksldjump">
                  <a:snd r:embed="rId5" name="click.wav"/>
                </a:hlinkClick>
              </a:rPr>
              <a:t>10</a:t>
            </a:r>
            <a:endParaRPr lang="ru-RU" sz="6600" b="1" i="1" dirty="0"/>
          </a:p>
        </p:txBody>
      </p:sp>
      <p:sp>
        <p:nvSpPr>
          <p:cNvPr id="27" name="Скругленный прямоугольник 26"/>
          <p:cNvSpPr/>
          <p:nvPr/>
        </p:nvSpPr>
        <p:spPr>
          <a:xfrm>
            <a:off x="4644008" y="2204864"/>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7" action="ppaction://hlinksldjump">
                  <a:snd r:embed="rId5" name="click.wav"/>
                </a:hlinkClick>
              </a:rPr>
              <a:t>10</a:t>
            </a:r>
            <a:endParaRPr lang="ru-RU" sz="6600" b="1" i="1" dirty="0"/>
          </a:p>
        </p:txBody>
      </p:sp>
      <p:sp>
        <p:nvSpPr>
          <p:cNvPr id="29" name="Скругленный прямоугольник 28"/>
          <p:cNvSpPr/>
          <p:nvPr/>
        </p:nvSpPr>
        <p:spPr>
          <a:xfrm>
            <a:off x="6732240" y="2204864"/>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8" action="ppaction://hlinksldjump">
                  <a:snd r:embed="rId5" name="click.wav"/>
                </a:hlinkClick>
              </a:rPr>
              <a:t>10</a:t>
            </a:r>
            <a:endParaRPr lang="ru-RU" sz="6600" b="1" i="1" dirty="0"/>
          </a:p>
        </p:txBody>
      </p:sp>
      <p:sp>
        <p:nvSpPr>
          <p:cNvPr id="30" name="Скругленный прямоугольник 29"/>
          <p:cNvSpPr/>
          <p:nvPr/>
        </p:nvSpPr>
        <p:spPr>
          <a:xfrm>
            <a:off x="467544" y="3429000"/>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9" action="ppaction://hlinksldjump">
                  <a:snd r:embed="rId5" name="click.wav"/>
                </a:hlinkClick>
              </a:rPr>
              <a:t>20</a:t>
            </a:r>
            <a:endParaRPr lang="ru-RU" sz="6600" b="1" i="1" dirty="0"/>
          </a:p>
        </p:txBody>
      </p:sp>
      <p:sp>
        <p:nvSpPr>
          <p:cNvPr id="31" name="Скругленный прямоугольник 30"/>
          <p:cNvSpPr/>
          <p:nvPr/>
        </p:nvSpPr>
        <p:spPr>
          <a:xfrm>
            <a:off x="2555776" y="3429000"/>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10" action="ppaction://hlinksldjump">
                  <a:snd r:embed="rId5" name="click.wav"/>
                </a:hlinkClick>
              </a:rPr>
              <a:t>20</a:t>
            </a:r>
            <a:endParaRPr lang="ru-RU" sz="6600" b="1" i="1" dirty="0"/>
          </a:p>
        </p:txBody>
      </p:sp>
      <p:sp>
        <p:nvSpPr>
          <p:cNvPr id="32" name="Скругленный прямоугольник 31"/>
          <p:cNvSpPr/>
          <p:nvPr/>
        </p:nvSpPr>
        <p:spPr>
          <a:xfrm>
            <a:off x="4644008" y="3429000"/>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11" action="ppaction://hlinksldjump">
                  <a:snd r:embed="rId5" name="click.wav"/>
                </a:hlinkClick>
              </a:rPr>
              <a:t>20</a:t>
            </a:r>
            <a:endParaRPr lang="ru-RU" sz="6600" b="1" i="1" dirty="0"/>
          </a:p>
        </p:txBody>
      </p:sp>
      <p:sp>
        <p:nvSpPr>
          <p:cNvPr id="33" name="Скругленный прямоугольник 32"/>
          <p:cNvSpPr/>
          <p:nvPr/>
        </p:nvSpPr>
        <p:spPr>
          <a:xfrm>
            <a:off x="6732240" y="3429000"/>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12" action="ppaction://hlinksldjump">
                  <a:snd r:embed="rId5" name="click.wav"/>
                </a:hlinkClick>
              </a:rPr>
              <a:t>20</a:t>
            </a:r>
            <a:endParaRPr lang="ru-RU" sz="6600" b="1" i="1" dirty="0"/>
          </a:p>
        </p:txBody>
      </p:sp>
      <p:sp>
        <p:nvSpPr>
          <p:cNvPr id="34" name="Скругленный прямоугольник 33"/>
          <p:cNvSpPr/>
          <p:nvPr/>
        </p:nvSpPr>
        <p:spPr>
          <a:xfrm>
            <a:off x="467544" y="4653136"/>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13" action="ppaction://hlinksldjump">
                  <a:snd r:embed="rId5" name="click.wav"/>
                </a:hlinkClick>
              </a:rPr>
              <a:t>30</a:t>
            </a:r>
            <a:endParaRPr lang="ru-RU" sz="6600" b="1" i="1" dirty="0"/>
          </a:p>
        </p:txBody>
      </p:sp>
      <p:sp>
        <p:nvSpPr>
          <p:cNvPr id="35" name="Скругленный прямоугольник 34"/>
          <p:cNvSpPr/>
          <p:nvPr/>
        </p:nvSpPr>
        <p:spPr>
          <a:xfrm>
            <a:off x="2555776" y="4653136"/>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14" action="ppaction://hlinksldjump">
                  <a:snd r:embed="rId5" name="click.wav"/>
                </a:hlinkClick>
              </a:rPr>
              <a:t>30</a:t>
            </a:r>
            <a:endParaRPr lang="ru-RU" sz="6600" b="1" i="1" dirty="0"/>
          </a:p>
        </p:txBody>
      </p:sp>
      <p:sp>
        <p:nvSpPr>
          <p:cNvPr id="36" name="Скругленный прямоугольник 35"/>
          <p:cNvSpPr/>
          <p:nvPr/>
        </p:nvSpPr>
        <p:spPr>
          <a:xfrm>
            <a:off x="4644008" y="4653136"/>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15" action="ppaction://hlinksldjump">
                  <a:snd r:embed="rId5" name="click.wav"/>
                </a:hlinkClick>
              </a:rPr>
              <a:t>30</a:t>
            </a:r>
            <a:endParaRPr lang="ru-RU" sz="6600" b="1" i="1" dirty="0"/>
          </a:p>
        </p:txBody>
      </p:sp>
      <p:sp>
        <p:nvSpPr>
          <p:cNvPr id="37" name="Скругленный прямоугольник 36"/>
          <p:cNvSpPr/>
          <p:nvPr/>
        </p:nvSpPr>
        <p:spPr>
          <a:xfrm>
            <a:off x="6732240" y="4653136"/>
            <a:ext cx="1944216" cy="115212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i="1" dirty="0" smtClean="0">
                <a:hlinkClick r:id="rId16" action="ppaction://hlinksldjump">
                  <a:snd r:embed="rId5" name="click.wav"/>
                </a:hlinkClick>
              </a:rPr>
              <a:t>30</a:t>
            </a:r>
            <a:endParaRPr lang="ru-RU" sz="6600" b="1" i="1" dirty="0"/>
          </a:p>
        </p:txBody>
      </p:sp>
      <p:pic>
        <p:nvPicPr>
          <p:cNvPr id="5122" name="Picture 2" descr="C:\Users\Саглай\Desktop\Minion-Curious-icon.png"/>
          <p:cNvPicPr>
            <a:picLocks noChangeAspect="1" noChangeArrowheads="1"/>
          </p:cNvPicPr>
          <p:nvPr/>
        </p:nvPicPr>
        <p:blipFill>
          <a:blip r:embed="rId17" cstate="print"/>
          <a:srcRect/>
          <a:stretch>
            <a:fillRect/>
          </a:stretch>
        </p:blipFill>
        <p:spPr bwMode="auto">
          <a:xfrm>
            <a:off x="7452320" y="0"/>
            <a:ext cx="1219200" cy="12192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p:cBhvr>
                                        <p:cTn id="6" dur="2000" fill="hold"/>
                                        <p:tgtEl>
                                          <p:spTgt spid="24"/>
                                        </p:tgtEl>
                                        <p:attrNameLst>
                                          <p:attrName>fillcolor</p:attrName>
                                        </p:attrNameLst>
                                      </p:cBhvr>
                                      <p:to>
                                        <a:schemeClr val="accent2"/>
                                      </p:to>
                                    </p:animClr>
                                    <p:set>
                                      <p:cBhvr>
                                        <p:cTn id="7" dur="2000" fill="hold"/>
                                        <p:tgtEl>
                                          <p:spTgt spid="24"/>
                                        </p:tgtEl>
                                        <p:attrNameLst>
                                          <p:attrName>fill.type</p:attrName>
                                        </p:attrNameLst>
                                      </p:cBhvr>
                                      <p:to>
                                        <p:strVal val="solid"/>
                                      </p:to>
                                    </p:set>
                                    <p:set>
                                      <p:cBhvr>
                                        <p:cTn id="8" dur="2000" fill="hold"/>
                                        <p:tgtEl>
                                          <p:spTgt spid="24"/>
                                        </p:tgtEl>
                                        <p:attrNameLst>
                                          <p:attrName>fill.on</p:attrName>
                                        </p:attrNameLst>
                                      </p:cBhvr>
                                      <p:to>
                                        <p:strVal val="true"/>
                                      </p:to>
                                    </p:set>
                                  </p:childTnLst>
                                </p:cTn>
                              </p:par>
                            </p:childTnLst>
                          </p:cTn>
                        </p:par>
                      </p:childTnLst>
                    </p:cTn>
                  </p:par>
                </p:childTnLst>
              </p:cTn>
              <p:nextCondLst>
                <p:cond evt="onClick" delay="0">
                  <p:tgtEl>
                    <p:spTgt spid="24"/>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p:cBhvr>
                                        <p:cTn id="13" dur="2000" fill="hold"/>
                                        <p:tgtEl>
                                          <p:spTgt spid="25"/>
                                        </p:tgtEl>
                                        <p:attrNameLst>
                                          <p:attrName>fillcolor</p:attrName>
                                        </p:attrNameLst>
                                      </p:cBhvr>
                                      <p:to>
                                        <a:schemeClr val="accent2"/>
                                      </p:to>
                                    </p:animClr>
                                    <p:set>
                                      <p:cBhvr>
                                        <p:cTn id="14" dur="2000" fill="hold"/>
                                        <p:tgtEl>
                                          <p:spTgt spid="25"/>
                                        </p:tgtEl>
                                        <p:attrNameLst>
                                          <p:attrName>fill.type</p:attrName>
                                        </p:attrNameLst>
                                      </p:cBhvr>
                                      <p:to>
                                        <p:strVal val="solid"/>
                                      </p:to>
                                    </p:set>
                                    <p:set>
                                      <p:cBhvr>
                                        <p:cTn id="15" dur="2000" fill="hold"/>
                                        <p:tgtEl>
                                          <p:spTgt spid="25"/>
                                        </p:tgtEl>
                                        <p:attrNameLst>
                                          <p:attrName>fill.on</p:attrName>
                                        </p:attrNameLst>
                                      </p:cBhvr>
                                      <p:to>
                                        <p:strVal val="true"/>
                                      </p:to>
                                    </p:set>
                                  </p:childTnLst>
                                </p:cTn>
                              </p:par>
                            </p:childTnLst>
                          </p:cTn>
                        </p:par>
                      </p:childTnLst>
                    </p:cTn>
                  </p:par>
                </p:childTnLst>
              </p:cTn>
              <p:nextCondLst>
                <p:cond evt="onClick" delay="0">
                  <p:tgtEl>
                    <p:spTgt spid="25"/>
                  </p:tgtEl>
                </p:cond>
              </p:nextCondLst>
            </p:seq>
            <p:seq concurrent="1" nextAc="seek">
              <p:cTn id="16" restart="whenNotActive" fill="hold" evtFilter="cancelBubble" nodeType="interactiveSeq">
                <p:stCondLst>
                  <p:cond evt="onClick" delay="0">
                    <p:tgtEl>
                      <p:spTgt spid="27"/>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p:cBhvr>
                                        <p:cTn id="20" dur="2000" fill="hold"/>
                                        <p:tgtEl>
                                          <p:spTgt spid="27"/>
                                        </p:tgtEl>
                                        <p:attrNameLst>
                                          <p:attrName>fillcolor</p:attrName>
                                        </p:attrNameLst>
                                      </p:cBhvr>
                                      <p:to>
                                        <a:schemeClr val="accent2"/>
                                      </p:to>
                                    </p:animClr>
                                    <p:set>
                                      <p:cBhvr>
                                        <p:cTn id="21" dur="2000" fill="hold"/>
                                        <p:tgtEl>
                                          <p:spTgt spid="27"/>
                                        </p:tgtEl>
                                        <p:attrNameLst>
                                          <p:attrName>fill.type</p:attrName>
                                        </p:attrNameLst>
                                      </p:cBhvr>
                                      <p:to>
                                        <p:strVal val="solid"/>
                                      </p:to>
                                    </p:set>
                                    <p:set>
                                      <p:cBhvr>
                                        <p:cTn id="22" dur="20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23" restart="whenNotActive" fill="hold" evtFilter="cancelBubble" nodeType="interactiveSeq">
                <p:stCondLst>
                  <p:cond evt="onClick" delay="0">
                    <p:tgtEl>
                      <p:spTgt spid="2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p:cBhvr>
                                        <p:cTn id="27" dur="2000" fill="hold"/>
                                        <p:tgtEl>
                                          <p:spTgt spid="29"/>
                                        </p:tgtEl>
                                        <p:attrNameLst>
                                          <p:attrName>fillcolor</p:attrName>
                                        </p:attrNameLst>
                                      </p:cBhvr>
                                      <p:to>
                                        <a:schemeClr val="accent2"/>
                                      </p:to>
                                    </p:animClr>
                                    <p:set>
                                      <p:cBhvr>
                                        <p:cTn id="28" dur="2000" fill="hold"/>
                                        <p:tgtEl>
                                          <p:spTgt spid="29"/>
                                        </p:tgtEl>
                                        <p:attrNameLst>
                                          <p:attrName>fill.type</p:attrName>
                                        </p:attrNameLst>
                                      </p:cBhvr>
                                      <p:to>
                                        <p:strVal val="solid"/>
                                      </p:to>
                                    </p:set>
                                    <p:set>
                                      <p:cBhvr>
                                        <p:cTn id="29" dur="2000" fill="hold"/>
                                        <p:tgtEl>
                                          <p:spTgt spid="2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30" restart="whenNotActive" fill="hold" evtFilter="cancelBubble" nodeType="interactiveSeq">
                <p:stCondLst>
                  <p:cond evt="onClick" delay="0">
                    <p:tgtEl>
                      <p:spTgt spid="30"/>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p:cBhvr>
                                        <p:cTn id="34" dur="2000" fill="hold"/>
                                        <p:tgtEl>
                                          <p:spTgt spid="30"/>
                                        </p:tgtEl>
                                        <p:attrNameLst>
                                          <p:attrName>fillcolor</p:attrName>
                                        </p:attrNameLst>
                                      </p:cBhvr>
                                      <p:to>
                                        <a:schemeClr val="accent2"/>
                                      </p:to>
                                    </p:animClr>
                                    <p:set>
                                      <p:cBhvr>
                                        <p:cTn id="35" dur="2000" fill="hold"/>
                                        <p:tgtEl>
                                          <p:spTgt spid="30"/>
                                        </p:tgtEl>
                                        <p:attrNameLst>
                                          <p:attrName>fill.type</p:attrName>
                                        </p:attrNameLst>
                                      </p:cBhvr>
                                      <p:to>
                                        <p:strVal val="solid"/>
                                      </p:to>
                                    </p:set>
                                    <p:set>
                                      <p:cBhvr>
                                        <p:cTn id="36" dur="2000" fill="hold"/>
                                        <p:tgtEl>
                                          <p:spTgt spid="30"/>
                                        </p:tgtEl>
                                        <p:attrNameLst>
                                          <p:attrName>fill.on</p:attrName>
                                        </p:attrNameLst>
                                      </p:cBhvr>
                                      <p:to>
                                        <p:strVal val="true"/>
                                      </p:to>
                                    </p:set>
                                  </p:childTnLst>
                                </p:cTn>
                              </p:par>
                            </p:childTnLst>
                          </p:cTn>
                        </p:par>
                      </p:childTnLst>
                    </p:cTn>
                  </p:par>
                </p:childTnLst>
              </p:cTn>
              <p:nextCondLst>
                <p:cond evt="onClick" delay="0">
                  <p:tgtEl>
                    <p:spTgt spid="30"/>
                  </p:tgtEl>
                </p:cond>
              </p:nextCondLst>
            </p:seq>
            <p:seq concurrent="1" nextAc="seek">
              <p:cTn id="37" restart="whenNotActive" fill="hold" evtFilter="cancelBubble" nodeType="interactiveSeq">
                <p:stCondLst>
                  <p:cond evt="onClick" delay="0">
                    <p:tgtEl>
                      <p:spTgt spid="31"/>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p:cBhvr>
                                        <p:cTn id="41" dur="2000" fill="hold"/>
                                        <p:tgtEl>
                                          <p:spTgt spid="31"/>
                                        </p:tgtEl>
                                        <p:attrNameLst>
                                          <p:attrName>fillcolor</p:attrName>
                                        </p:attrNameLst>
                                      </p:cBhvr>
                                      <p:to>
                                        <a:schemeClr val="accent2"/>
                                      </p:to>
                                    </p:animClr>
                                    <p:set>
                                      <p:cBhvr>
                                        <p:cTn id="42" dur="2000" fill="hold"/>
                                        <p:tgtEl>
                                          <p:spTgt spid="31"/>
                                        </p:tgtEl>
                                        <p:attrNameLst>
                                          <p:attrName>fill.type</p:attrName>
                                        </p:attrNameLst>
                                      </p:cBhvr>
                                      <p:to>
                                        <p:strVal val="solid"/>
                                      </p:to>
                                    </p:set>
                                    <p:set>
                                      <p:cBhvr>
                                        <p:cTn id="43" dur="2000" fill="hold"/>
                                        <p:tgtEl>
                                          <p:spTgt spid="31"/>
                                        </p:tgtEl>
                                        <p:attrNameLst>
                                          <p:attrName>fill.on</p:attrName>
                                        </p:attrNameLst>
                                      </p:cBhvr>
                                      <p:to>
                                        <p:strVal val="true"/>
                                      </p:to>
                                    </p:set>
                                  </p:childTnLst>
                                </p:cTn>
                              </p:par>
                            </p:childTnLst>
                          </p:cTn>
                        </p:par>
                      </p:childTnLst>
                    </p:cTn>
                  </p:par>
                </p:childTnLst>
              </p:cTn>
              <p:nextCondLst>
                <p:cond evt="onClick" delay="0">
                  <p:tgtEl>
                    <p:spTgt spid="31"/>
                  </p:tgtEl>
                </p:cond>
              </p:nextCondLst>
            </p:seq>
            <p:seq concurrent="1" nextAc="seek">
              <p:cTn id="44" restart="whenNotActive" fill="hold" evtFilter="cancelBubble" nodeType="interactiveSeq">
                <p:stCondLst>
                  <p:cond evt="onClick" delay="0">
                    <p:tgtEl>
                      <p:spTgt spid="32"/>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p:cBhvr>
                                        <p:cTn id="48" dur="2000" fill="hold"/>
                                        <p:tgtEl>
                                          <p:spTgt spid="32"/>
                                        </p:tgtEl>
                                        <p:attrNameLst>
                                          <p:attrName>fillcolor</p:attrName>
                                        </p:attrNameLst>
                                      </p:cBhvr>
                                      <p:to>
                                        <a:schemeClr val="accent2"/>
                                      </p:to>
                                    </p:animClr>
                                    <p:set>
                                      <p:cBhvr>
                                        <p:cTn id="49" dur="2000" fill="hold"/>
                                        <p:tgtEl>
                                          <p:spTgt spid="32"/>
                                        </p:tgtEl>
                                        <p:attrNameLst>
                                          <p:attrName>fill.type</p:attrName>
                                        </p:attrNameLst>
                                      </p:cBhvr>
                                      <p:to>
                                        <p:strVal val="solid"/>
                                      </p:to>
                                    </p:set>
                                    <p:set>
                                      <p:cBhvr>
                                        <p:cTn id="50" dur="2000" fill="hold"/>
                                        <p:tgtEl>
                                          <p:spTgt spid="32"/>
                                        </p:tgtEl>
                                        <p:attrNameLst>
                                          <p:attrName>fill.on</p:attrName>
                                        </p:attrNameLst>
                                      </p:cBhvr>
                                      <p:to>
                                        <p:strVal val="true"/>
                                      </p:to>
                                    </p:set>
                                  </p:childTnLst>
                                </p:cTn>
                              </p:par>
                            </p:childTnLst>
                          </p:cTn>
                        </p:par>
                      </p:childTnLst>
                    </p:cTn>
                  </p:par>
                </p:childTnLst>
              </p:cTn>
              <p:nextCondLst>
                <p:cond evt="onClick" delay="0">
                  <p:tgtEl>
                    <p:spTgt spid="32"/>
                  </p:tgtEl>
                </p:cond>
              </p:nextCondLst>
            </p:seq>
            <p:seq concurrent="1" nextAc="seek">
              <p:cTn id="51" restart="whenNotActive" fill="hold" evtFilter="cancelBubble" nodeType="interactiveSeq">
                <p:stCondLst>
                  <p:cond evt="onClick" delay="0">
                    <p:tgtEl>
                      <p:spTgt spid="33"/>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p:cBhvr>
                                        <p:cTn id="55" dur="2000" fill="hold"/>
                                        <p:tgtEl>
                                          <p:spTgt spid="33"/>
                                        </p:tgtEl>
                                        <p:attrNameLst>
                                          <p:attrName>fillcolor</p:attrName>
                                        </p:attrNameLst>
                                      </p:cBhvr>
                                      <p:to>
                                        <a:schemeClr val="accent2"/>
                                      </p:to>
                                    </p:animClr>
                                    <p:set>
                                      <p:cBhvr>
                                        <p:cTn id="56" dur="2000" fill="hold"/>
                                        <p:tgtEl>
                                          <p:spTgt spid="33"/>
                                        </p:tgtEl>
                                        <p:attrNameLst>
                                          <p:attrName>fill.type</p:attrName>
                                        </p:attrNameLst>
                                      </p:cBhvr>
                                      <p:to>
                                        <p:strVal val="solid"/>
                                      </p:to>
                                    </p:set>
                                    <p:set>
                                      <p:cBhvr>
                                        <p:cTn id="57" dur="2000" fill="hold"/>
                                        <p:tgtEl>
                                          <p:spTgt spid="33"/>
                                        </p:tgtEl>
                                        <p:attrNameLst>
                                          <p:attrName>fill.on</p:attrName>
                                        </p:attrNameLst>
                                      </p:cBhvr>
                                      <p:to>
                                        <p:strVal val="true"/>
                                      </p:to>
                                    </p:set>
                                  </p:childTnLst>
                                </p:cTn>
                              </p:par>
                            </p:childTnLst>
                          </p:cTn>
                        </p:par>
                      </p:childTnLst>
                    </p:cTn>
                  </p:par>
                </p:childTnLst>
              </p:cTn>
              <p:nextCondLst>
                <p:cond evt="onClick" delay="0">
                  <p:tgtEl>
                    <p:spTgt spid="33"/>
                  </p:tgtEl>
                </p:cond>
              </p:nextCondLst>
            </p:seq>
            <p:seq concurrent="1" nextAc="seek">
              <p:cTn id="58" restart="whenNotActive" fill="hold" evtFilter="cancelBubble" nodeType="interactiveSeq">
                <p:stCondLst>
                  <p:cond evt="onClick" delay="0">
                    <p:tgtEl>
                      <p:spTgt spid="34"/>
                    </p:tgtEl>
                  </p:cond>
                </p:stCondLst>
                <p:endSync evt="end" delay="0">
                  <p:rtn val="all"/>
                </p:endSync>
                <p:childTnLst>
                  <p:par>
                    <p:cTn id="59" fill="hold">
                      <p:stCondLst>
                        <p:cond delay="0"/>
                      </p:stCondLst>
                      <p:childTnLst>
                        <p:par>
                          <p:cTn id="60" fill="hold">
                            <p:stCondLst>
                              <p:cond delay="0"/>
                            </p:stCondLst>
                            <p:childTnLst>
                              <p:par>
                                <p:cTn id="61" presetID="1" presetClass="emph" presetSubtype="2" fill="hold" nodeType="clickEffect">
                                  <p:stCondLst>
                                    <p:cond delay="0"/>
                                  </p:stCondLst>
                                  <p:childTnLst>
                                    <p:animClr clrSpc="rgb">
                                      <p:cBhvr>
                                        <p:cTn id="62" dur="2000" fill="hold"/>
                                        <p:tgtEl>
                                          <p:spTgt spid="34"/>
                                        </p:tgtEl>
                                        <p:attrNameLst>
                                          <p:attrName>fillcolor</p:attrName>
                                        </p:attrNameLst>
                                      </p:cBhvr>
                                      <p:to>
                                        <a:schemeClr val="accent2"/>
                                      </p:to>
                                    </p:animClr>
                                    <p:set>
                                      <p:cBhvr>
                                        <p:cTn id="63" dur="2000" fill="hold"/>
                                        <p:tgtEl>
                                          <p:spTgt spid="34"/>
                                        </p:tgtEl>
                                        <p:attrNameLst>
                                          <p:attrName>fill.type</p:attrName>
                                        </p:attrNameLst>
                                      </p:cBhvr>
                                      <p:to>
                                        <p:strVal val="solid"/>
                                      </p:to>
                                    </p:set>
                                    <p:set>
                                      <p:cBhvr>
                                        <p:cTn id="64" dur="2000" fill="hold"/>
                                        <p:tgtEl>
                                          <p:spTgt spid="34"/>
                                        </p:tgtEl>
                                        <p:attrNameLst>
                                          <p:attrName>fill.on</p:attrName>
                                        </p:attrNameLst>
                                      </p:cBhvr>
                                      <p:to>
                                        <p:strVal val="true"/>
                                      </p:to>
                                    </p:set>
                                  </p:childTnLst>
                                </p:cTn>
                              </p:par>
                            </p:childTnLst>
                          </p:cTn>
                        </p:par>
                      </p:childTnLst>
                    </p:cTn>
                  </p:par>
                </p:childTnLst>
              </p:cTn>
              <p:nextCondLst>
                <p:cond evt="onClick" delay="0">
                  <p:tgtEl>
                    <p:spTgt spid="34"/>
                  </p:tgtEl>
                </p:cond>
              </p:nextCondLst>
            </p:seq>
            <p:seq concurrent="1" nextAc="seek">
              <p:cTn id="65" restart="whenNotActive" fill="hold" evtFilter="cancelBubble" nodeType="interactiveSeq">
                <p:stCondLst>
                  <p:cond evt="onClick" delay="0">
                    <p:tgtEl>
                      <p:spTgt spid="35"/>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p:cBhvr>
                                        <p:cTn id="69" dur="2000" fill="hold"/>
                                        <p:tgtEl>
                                          <p:spTgt spid="35"/>
                                        </p:tgtEl>
                                        <p:attrNameLst>
                                          <p:attrName>fillcolor</p:attrName>
                                        </p:attrNameLst>
                                      </p:cBhvr>
                                      <p:to>
                                        <a:schemeClr val="accent2"/>
                                      </p:to>
                                    </p:animClr>
                                    <p:set>
                                      <p:cBhvr>
                                        <p:cTn id="70" dur="2000" fill="hold"/>
                                        <p:tgtEl>
                                          <p:spTgt spid="35"/>
                                        </p:tgtEl>
                                        <p:attrNameLst>
                                          <p:attrName>fill.type</p:attrName>
                                        </p:attrNameLst>
                                      </p:cBhvr>
                                      <p:to>
                                        <p:strVal val="solid"/>
                                      </p:to>
                                    </p:set>
                                    <p:set>
                                      <p:cBhvr>
                                        <p:cTn id="71" dur="20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72" restart="whenNotActive" fill="hold" evtFilter="cancelBubble" nodeType="interactiveSeq">
                <p:stCondLst>
                  <p:cond evt="onClick" delay="0">
                    <p:tgtEl>
                      <p:spTgt spid="36"/>
                    </p:tgtEl>
                  </p:cond>
                </p:stCondLst>
                <p:endSync evt="end" delay="0">
                  <p:rtn val="all"/>
                </p:endSync>
                <p:childTnLst>
                  <p:par>
                    <p:cTn id="73" fill="hold">
                      <p:stCondLst>
                        <p:cond delay="0"/>
                      </p:stCondLst>
                      <p:childTnLst>
                        <p:par>
                          <p:cTn id="74" fill="hold">
                            <p:stCondLst>
                              <p:cond delay="0"/>
                            </p:stCondLst>
                            <p:childTnLst>
                              <p:par>
                                <p:cTn id="75" presetID="1" presetClass="emph" presetSubtype="2" fill="hold" nodeType="clickEffect">
                                  <p:stCondLst>
                                    <p:cond delay="0"/>
                                  </p:stCondLst>
                                  <p:childTnLst>
                                    <p:animClr clrSpc="rgb">
                                      <p:cBhvr>
                                        <p:cTn id="76" dur="2000" fill="hold"/>
                                        <p:tgtEl>
                                          <p:spTgt spid="36"/>
                                        </p:tgtEl>
                                        <p:attrNameLst>
                                          <p:attrName>fillcolor</p:attrName>
                                        </p:attrNameLst>
                                      </p:cBhvr>
                                      <p:to>
                                        <a:schemeClr val="accent2"/>
                                      </p:to>
                                    </p:animClr>
                                    <p:set>
                                      <p:cBhvr>
                                        <p:cTn id="77" dur="2000" fill="hold"/>
                                        <p:tgtEl>
                                          <p:spTgt spid="36"/>
                                        </p:tgtEl>
                                        <p:attrNameLst>
                                          <p:attrName>fill.type</p:attrName>
                                        </p:attrNameLst>
                                      </p:cBhvr>
                                      <p:to>
                                        <p:strVal val="solid"/>
                                      </p:to>
                                    </p:set>
                                    <p:set>
                                      <p:cBhvr>
                                        <p:cTn id="78" dur="20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seq concurrent="1" nextAc="seek">
              <p:cTn id="79" restart="whenNotActive" fill="hold" evtFilter="cancelBubble" nodeType="interactiveSeq">
                <p:stCondLst>
                  <p:cond evt="onClick" delay="0">
                    <p:tgtEl>
                      <p:spTgt spid="37"/>
                    </p:tgtEl>
                  </p:cond>
                </p:stCondLst>
                <p:endSync evt="end" delay="0">
                  <p:rtn val="all"/>
                </p:endSync>
                <p:childTnLst>
                  <p:par>
                    <p:cTn id="80" fill="hold">
                      <p:stCondLst>
                        <p:cond delay="0"/>
                      </p:stCondLst>
                      <p:childTnLst>
                        <p:par>
                          <p:cTn id="81" fill="hold">
                            <p:stCondLst>
                              <p:cond delay="0"/>
                            </p:stCondLst>
                            <p:childTnLst>
                              <p:par>
                                <p:cTn id="82" presetID="1" presetClass="emph" presetSubtype="2" fill="hold" nodeType="clickEffect">
                                  <p:stCondLst>
                                    <p:cond delay="0"/>
                                  </p:stCondLst>
                                  <p:childTnLst>
                                    <p:animClr clrSpc="rgb">
                                      <p:cBhvr>
                                        <p:cTn id="83" dur="2000" fill="hold"/>
                                        <p:tgtEl>
                                          <p:spTgt spid="37"/>
                                        </p:tgtEl>
                                        <p:attrNameLst>
                                          <p:attrName>fillcolor</p:attrName>
                                        </p:attrNameLst>
                                      </p:cBhvr>
                                      <p:to>
                                        <a:schemeClr val="accent2"/>
                                      </p:to>
                                    </p:animClr>
                                    <p:set>
                                      <p:cBhvr>
                                        <p:cTn id="84" dur="2000" fill="hold"/>
                                        <p:tgtEl>
                                          <p:spTgt spid="37"/>
                                        </p:tgtEl>
                                        <p:attrNameLst>
                                          <p:attrName>fill.type</p:attrName>
                                        </p:attrNameLst>
                                      </p:cBhvr>
                                      <p:to>
                                        <p:strVal val="solid"/>
                                      </p:to>
                                    </p:set>
                                    <p:set>
                                      <p:cBhvr>
                                        <p:cTn id="85" dur="20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10</a:t>
            </a:r>
            <a:endParaRPr lang="ru-RU" sz="2400" b="1" i="1" dirty="0"/>
          </a:p>
        </p:txBody>
      </p:sp>
      <p:sp>
        <p:nvSpPr>
          <p:cNvPr id="22" name="Скругленный прямоугольник 21"/>
          <p:cNvSpPr/>
          <p:nvPr/>
        </p:nvSpPr>
        <p:spPr>
          <a:xfrm>
            <a:off x="2123728" y="4653136"/>
            <a:ext cx="5040560" cy="165618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ru-RU" sz="2400" dirty="0" smtClean="0"/>
          </a:p>
          <a:p>
            <a:pPr lvl="0" algn="ctr"/>
            <a:r>
              <a:rPr lang="ru-RU" sz="2400" dirty="0" smtClean="0"/>
              <a:t>Если тебе пришло сообщение с незнакомого адреса, его лучше не  открывать. Подобные письма могут содержать вирусы.</a:t>
            </a:r>
          </a:p>
          <a:p>
            <a:pPr algn="ctr"/>
            <a:endParaRPr lang="ru-RU" sz="2400" b="1" i="1" dirty="0"/>
          </a:p>
        </p:txBody>
      </p:sp>
      <p:sp>
        <p:nvSpPr>
          <p:cNvPr id="23" name="Скругленный прямоугольник 22"/>
          <p:cNvSpPr/>
          <p:nvPr/>
        </p:nvSpPr>
        <p:spPr>
          <a:xfrm>
            <a:off x="2123728" y="404664"/>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Почта</a:t>
            </a:r>
            <a:endParaRPr lang="ru-RU" sz="2400" b="1" i="1" dirty="0"/>
          </a:p>
        </p:txBody>
      </p:sp>
      <p:sp>
        <p:nvSpPr>
          <p:cNvPr id="25" name="Управляющая кнопка: домой 24">
            <a:hlinkClick r:id="rId2" action="ppaction://hlinksldjump" highlightClick="1">
              <a:snd r:embed="rId3"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Скругленная прямоугольная выноска 7"/>
          <p:cNvSpPr/>
          <p:nvPr/>
        </p:nvSpPr>
        <p:spPr>
          <a:xfrm>
            <a:off x="1691680" y="1124744"/>
            <a:ext cx="3600400" cy="1368152"/>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Ура! Я получил письмо  по электронной почте от доброй феи!</a:t>
            </a:r>
            <a:endParaRPr lang="ru-RU" dirty="0">
              <a:solidFill>
                <a:schemeClr val="tx1"/>
              </a:solidFill>
            </a:endParaRPr>
          </a:p>
        </p:txBody>
      </p:sp>
      <p:pic>
        <p:nvPicPr>
          <p:cNvPr id="6147" name="Picture 3" descr="C:\Users\Саглай\Desktop\Minion-Curious-icon.png"/>
          <p:cNvPicPr>
            <a:picLocks noChangeAspect="1" noChangeArrowheads="1"/>
          </p:cNvPicPr>
          <p:nvPr/>
        </p:nvPicPr>
        <p:blipFill>
          <a:blip r:embed="rId4" cstate="print"/>
          <a:srcRect/>
          <a:stretch>
            <a:fillRect/>
          </a:stretch>
        </p:blipFill>
        <p:spPr bwMode="auto">
          <a:xfrm>
            <a:off x="6916688" y="3140968"/>
            <a:ext cx="2227312" cy="2227312"/>
          </a:xfrm>
          <a:prstGeom prst="rect">
            <a:avLst/>
          </a:prstGeom>
          <a:noFill/>
        </p:spPr>
      </p:pic>
      <p:pic>
        <p:nvPicPr>
          <p:cNvPr id="6148" name="Picture 4" descr="C:\Users\Саглай\Desktop\9b3ef2402ead.png"/>
          <p:cNvPicPr>
            <a:picLocks noChangeAspect="1" noChangeArrowheads="1"/>
          </p:cNvPicPr>
          <p:nvPr/>
        </p:nvPicPr>
        <p:blipFill>
          <a:blip r:embed="rId5" cstate="print"/>
          <a:srcRect/>
          <a:stretch>
            <a:fillRect/>
          </a:stretch>
        </p:blipFill>
        <p:spPr bwMode="auto">
          <a:xfrm>
            <a:off x="467544" y="2564904"/>
            <a:ext cx="2078325" cy="1767111"/>
          </a:xfrm>
          <a:prstGeom prst="rect">
            <a:avLst/>
          </a:prstGeom>
          <a:noFill/>
        </p:spPr>
      </p:pic>
      <p:pic>
        <p:nvPicPr>
          <p:cNvPr id="6146" name="Picture 2" descr="C:\Users\Саглай\Desktop\Minion-Happy-icon.png"/>
          <p:cNvPicPr>
            <a:picLocks noChangeAspect="1" noChangeArrowheads="1"/>
          </p:cNvPicPr>
          <p:nvPr/>
        </p:nvPicPr>
        <p:blipFill>
          <a:blip r:embed="rId6" cstate="print"/>
          <a:srcRect/>
          <a:stretch>
            <a:fillRect/>
          </a:stretch>
        </p:blipFill>
        <p:spPr bwMode="auto">
          <a:xfrm>
            <a:off x="1691680" y="2564904"/>
            <a:ext cx="1872208" cy="1872208"/>
          </a:xfrm>
          <a:prstGeom prst="rect">
            <a:avLst/>
          </a:prstGeom>
          <a:noFill/>
        </p:spPr>
      </p:pic>
      <p:sp>
        <p:nvSpPr>
          <p:cNvPr id="12" name="Скругленная прямоугольная выноска 11"/>
          <p:cNvSpPr/>
          <p:nvPr/>
        </p:nvSpPr>
        <p:spPr>
          <a:xfrm flipH="1">
            <a:off x="5580112" y="2348880"/>
            <a:ext cx="3168352" cy="864096"/>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А ты знаком с этой феей? Интересно, как она узнала твой адрес?</a:t>
            </a:r>
            <a:endParaRPr lang="ru-RU"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upRigh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strips(upRigh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trips(downLeft)">
                                      <p:cBhvr>
                                        <p:cTn id="22" dur="500"/>
                                        <p:tgtEl>
                                          <p:spTgt spid="22"/>
                                        </p:tgtEl>
                                      </p:cBhvr>
                                    </p:animEffect>
                                  </p:childTnLst>
                                </p:cTn>
                              </p:par>
                            </p:childTnLst>
                          </p:cTn>
                        </p:par>
                      </p:childTnLst>
                    </p:cTn>
                  </p:par>
                </p:childTnLst>
              </p:cTn>
              <p:nextCondLst>
                <p:cond evt="onClick" delay="0">
                  <p:tgtEl>
                    <p:spTgt spid="7"/>
                  </p:tgtEl>
                </p:cond>
              </p:nextCondLst>
            </p:seq>
          </p:childTnLst>
        </p:cTn>
      </p:par>
    </p:tnLst>
    <p:bldLst>
      <p:bldP spid="22" grpId="0" animBg="1"/>
      <p:bldP spid="8"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10</a:t>
            </a:r>
            <a:endParaRPr lang="ru-RU" sz="2400" b="1" i="1" dirty="0"/>
          </a:p>
        </p:txBody>
      </p:sp>
      <p:sp>
        <p:nvSpPr>
          <p:cNvPr id="22" name="Скругленный прямоугольник 21"/>
          <p:cNvSpPr/>
          <p:nvPr/>
        </p:nvSpPr>
        <p:spPr>
          <a:xfrm>
            <a:off x="2267744" y="4365104"/>
            <a:ext cx="5040560" cy="1944216"/>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ru-RU" sz="2400" dirty="0" smtClean="0"/>
          </a:p>
          <a:p>
            <a:pPr lvl="0" algn="ctr"/>
            <a:r>
              <a:rPr lang="ru-RU" sz="2400" dirty="0" smtClean="0"/>
              <a:t>Когда ты регистрируешься на сайтах, не указывай личную информацию (номер мобильного телефона, адрес места жительства и другие данные).</a:t>
            </a:r>
          </a:p>
          <a:p>
            <a:pPr algn="ctr"/>
            <a:endParaRPr lang="ru-RU" sz="2400" b="1" i="1"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Сайты</a:t>
            </a: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2" action="ppaction://hlinksldjump" highlightClick="1">
              <a:snd r:embed="rId3"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кругленная прямоугольная выноска 10"/>
          <p:cNvSpPr/>
          <p:nvPr/>
        </p:nvSpPr>
        <p:spPr>
          <a:xfrm>
            <a:off x="1043608" y="836712"/>
            <a:ext cx="3600400" cy="1368152"/>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Я забыл свой домашний адрес, подскажи, а то меня не зарегистрируют в эту игру!</a:t>
            </a:r>
            <a:endParaRPr lang="ru-RU" dirty="0">
              <a:solidFill>
                <a:schemeClr val="tx1"/>
              </a:solidFill>
            </a:endParaRPr>
          </a:p>
        </p:txBody>
      </p:sp>
      <p:sp>
        <p:nvSpPr>
          <p:cNvPr id="12" name="Скругленная прямоугольная выноска 11"/>
          <p:cNvSpPr/>
          <p:nvPr/>
        </p:nvSpPr>
        <p:spPr>
          <a:xfrm flipH="1">
            <a:off x="4283968" y="2492896"/>
            <a:ext cx="4464496" cy="720080"/>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А для чего им твой домашний адрес, они что в гости к тебе собрались?</a:t>
            </a:r>
            <a:endParaRPr lang="ru-RU" dirty="0">
              <a:solidFill>
                <a:schemeClr val="tx1"/>
              </a:solidFill>
            </a:endParaRPr>
          </a:p>
        </p:txBody>
      </p:sp>
      <p:pic>
        <p:nvPicPr>
          <p:cNvPr id="46083" name="Picture 3" descr="C:\Users\Саглай\Desktop\Новая папка\Minion-Amazed-icon.png"/>
          <p:cNvPicPr>
            <a:picLocks noChangeAspect="1" noChangeArrowheads="1"/>
          </p:cNvPicPr>
          <p:nvPr/>
        </p:nvPicPr>
        <p:blipFill>
          <a:blip r:embed="rId4" cstate="print"/>
          <a:srcRect/>
          <a:stretch>
            <a:fillRect/>
          </a:stretch>
        </p:blipFill>
        <p:spPr bwMode="auto">
          <a:xfrm>
            <a:off x="7236296" y="3429000"/>
            <a:ext cx="1219200" cy="1219200"/>
          </a:xfrm>
          <a:prstGeom prst="rect">
            <a:avLst/>
          </a:prstGeom>
          <a:noFill/>
        </p:spPr>
      </p:pic>
      <p:pic>
        <p:nvPicPr>
          <p:cNvPr id="46084" name="Picture 4" descr="C:\Users\Саглай\Desktop\Новая папка\Minion-Sad-icon.png"/>
          <p:cNvPicPr>
            <a:picLocks noChangeAspect="1" noChangeArrowheads="1"/>
          </p:cNvPicPr>
          <p:nvPr/>
        </p:nvPicPr>
        <p:blipFill>
          <a:blip r:embed="rId5" cstate="print"/>
          <a:srcRect/>
          <a:stretch>
            <a:fillRect/>
          </a:stretch>
        </p:blipFill>
        <p:spPr bwMode="auto">
          <a:xfrm>
            <a:off x="251520" y="2060848"/>
            <a:ext cx="1219200" cy="1219200"/>
          </a:xfrm>
          <a:prstGeom prst="rect">
            <a:avLst/>
          </a:prstGeom>
          <a:noFill/>
        </p:spPr>
      </p:pic>
      <p:pic>
        <p:nvPicPr>
          <p:cNvPr id="13" name="Picture 4" descr="C:\Users\Саглай\Desktop\9b3ef2402ead.png"/>
          <p:cNvPicPr>
            <a:picLocks noChangeAspect="1" noChangeArrowheads="1"/>
          </p:cNvPicPr>
          <p:nvPr/>
        </p:nvPicPr>
        <p:blipFill>
          <a:blip r:embed="rId6" cstate="print"/>
          <a:srcRect/>
          <a:stretch>
            <a:fillRect/>
          </a:stretch>
        </p:blipFill>
        <p:spPr bwMode="auto">
          <a:xfrm>
            <a:off x="395536" y="2636912"/>
            <a:ext cx="2078325" cy="1767111"/>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up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strips(upRigh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trips(downLeft)">
                                      <p:cBhvr>
                                        <p:cTn id="22" dur="500"/>
                                        <p:tgtEl>
                                          <p:spTgt spid="22"/>
                                        </p:tgtEl>
                                      </p:cBhvr>
                                    </p:animEffect>
                                  </p:childTnLst>
                                </p:cTn>
                              </p:par>
                            </p:childTnLst>
                          </p:cTn>
                        </p:par>
                      </p:childTnLst>
                    </p:cTn>
                  </p:par>
                </p:childTnLst>
              </p:cTn>
              <p:nextCondLst>
                <p:cond evt="onClick" delay="0">
                  <p:tgtEl>
                    <p:spTgt spid="7"/>
                  </p:tgtEl>
                </p:cond>
              </p:nextCondLst>
            </p:seq>
          </p:childTnLst>
        </p:cTn>
      </p:par>
    </p:tnLst>
    <p:bldLst>
      <p:bldP spid="22"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C:\Users\Саглай\Desktop\9b3ef2402ead.png"/>
          <p:cNvPicPr>
            <a:picLocks noChangeAspect="1" noChangeArrowheads="1"/>
          </p:cNvPicPr>
          <p:nvPr/>
        </p:nvPicPr>
        <p:blipFill>
          <a:blip r:embed="rId2" cstate="print"/>
          <a:srcRect/>
          <a:stretch>
            <a:fillRect/>
          </a:stretch>
        </p:blipFill>
        <p:spPr bwMode="auto">
          <a:xfrm>
            <a:off x="467544" y="2564904"/>
            <a:ext cx="2078325" cy="1767111"/>
          </a:xfrm>
          <a:prstGeom prst="rect">
            <a:avLst/>
          </a:prstGeom>
          <a:noFill/>
        </p:spPr>
      </p:pic>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10</a:t>
            </a:r>
            <a:endParaRPr lang="ru-RU" sz="2400" b="1" i="1" dirty="0"/>
          </a:p>
        </p:txBody>
      </p:sp>
      <p:sp>
        <p:nvSpPr>
          <p:cNvPr id="22" name="Скругленный прямоугольник 21"/>
          <p:cNvSpPr/>
          <p:nvPr/>
        </p:nvSpPr>
        <p:spPr>
          <a:xfrm>
            <a:off x="2699792" y="3789040"/>
            <a:ext cx="5040560" cy="23762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sz="2400" dirty="0" err="1" smtClean="0"/>
              <a:t>Антивирусник</a:t>
            </a:r>
            <a:r>
              <a:rPr lang="ru-RU" sz="2400" dirty="0" smtClean="0"/>
              <a:t> купи.</a:t>
            </a:r>
          </a:p>
          <a:p>
            <a:pPr lvl="0"/>
            <a:r>
              <a:rPr lang="ru-RU" sz="2400" dirty="0" smtClean="0"/>
              <a:t>Знает каждый из ребят:</a:t>
            </a:r>
          </a:p>
          <a:p>
            <a:pPr lvl="0"/>
            <a:r>
              <a:rPr lang="ru-RU" sz="2400" dirty="0" smtClean="0"/>
              <a:t>Вирусы всегда вредят.</a:t>
            </a:r>
          </a:p>
          <a:p>
            <a:pPr lvl="0"/>
            <a:r>
              <a:rPr lang="ru-RU" sz="2400" dirty="0" smtClean="0"/>
              <a:t>Может разыграться драма-</a:t>
            </a:r>
          </a:p>
          <a:p>
            <a:pPr lvl="0"/>
            <a:r>
              <a:rPr lang="ru-RU" sz="2400" dirty="0" smtClean="0"/>
              <a:t>Уничтожится программа.</a:t>
            </a:r>
          </a:p>
          <a:p>
            <a:pPr algn="ctr"/>
            <a:endParaRPr lang="ru-RU" sz="2400" b="1" i="1"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Вирусы</a:t>
            </a: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3" action="ppaction://hlinksldjump" highlightClick="1">
              <a:snd r:embed="rId4"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5057" name="Picture 1" descr="C:\Users\Саглай\Desktop\Новая папка\Minion-Big-icon.png"/>
          <p:cNvPicPr>
            <a:picLocks noChangeAspect="1" noChangeArrowheads="1"/>
          </p:cNvPicPr>
          <p:nvPr/>
        </p:nvPicPr>
        <p:blipFill>
          <a:blip r:embed="rId5" cstate="print"/>
          <a:srcRect/>
          <a:stretch>
            <a:fillRect/>
          </a:stretch>
        </p:blipFill>
        <p:spPr bwMode="auto">
          <a:xfrm>
            <a:off x="7451725" y="3505200"/>
            <a:ext cx="1219200" cy="1219200"/>
          </a:xfrm>
          <a:prstGeom prst="rect">
            <a:avLst/>
          </a:prstGeom>
          <a:noFill/>
        </p:spPr>
      </p:pic>
      <p:pic>
        <p:nvPicPr>
          <p:cNvPr id="45058" name="Picture 2" descr="C:\Users\Саглай\Desktop\Новая папка\Minion-Happy-icon.png"/>
          <p:cNvPicPr>
            <a:picLocks noChangeAspect="1" noChangeArrowheads="1"/>
          </p:cNvPicPr>
          <p:nvPr/>
        </p:nvPicPr>
        <p:blipFill>
          <a:blip r:embed="rId6" cstate="print"/>
          <a:srcRect/>
          <a:stretch>
            <a:fillRect/>
          </a:stretch>
        </p:blipFill>
        <p:spPr bwMode="auto">
          <a:xfrm>
            <a:off x="1835696" y="2780928"/>
            <a:ext cx="1219200" cy="1219200"/>
          </a:xfrm>
          <a:prstGeom prst="rect">
            <a:avLst/>
          </a:prstGeom>
          <a:noFill/>
        </p:spPr>
      </p:pic>
      <p:sp>
        <p:nvSpPr>
          <p:cNvPr id="9" name="Скругленная прямоугольная выноска 8"/>
          <p:cNvSpPr/>
          <p:nvPr/>
        </p:nvSpPr>
        <p:spPr>
          <a:xfrm>
            <a:off x="1691680" y="1124744"/>
            <a:ext cx="3240360" cy="1368152"/>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Мой компьютер показывает блестящую картинку, которая все время мигает! Весело!</a:t>
            </a:r>
            <a:endParaRPr lang="ru-RU" dirty="0">
              <a:solidFill>
                <a:schemeClr val="tx1"/>
              </a:solidFill>
            </a:endParaRPr>
          </a:p>
        </p:txBody>
      </p:sp>
      <p:sp>
        <p:nvSpPr>
          <p:cNvPr id="10" name="Скругленная прямоугольная выноска 9"/>
          <p:cNvSpPr/>
          <p:nvPr/>
        </p:nvSpPr>
        <p:spPr>
          <a:xfrm flipH="1">
            <a:off x="5652120" y="1628800"/>
            <a:ext cx="3096344" cy="1584176"/>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Ничего веселого, твой компьютер вообще больше ничего, кроме этой картинки, не покажет!</a:t>
            </a:r>
            <a:endParaRPr lang="ru-RU"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upRigh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trips(downLeft)">
                                      <p:cBhvr>
                                        <p:cTn id="22" dur="500"/>
                                        <p:tgtEl>
                                          <p:spTgt spid="22"/>
                                        </p:tgtEl>
                                      </p:cBhvr>
                                    </p:animEffect>
                                  </p:childTnLst>
                                </p:cTn>
                              </p:par>
                            </p:childTnLst>
                          </p:cTn>
                        </p:par>
                      </p:childTnLst>
                    </p:cTn>
                  </p:par>
                </p:childTnLst>
              </p:cTn>
              <p:nextCondLst>
                <p:cond evt="onClick" delay="0">
                  <p:tgtEl>
                    <p:spTgt spid="7"/>
                  </p:tgtEl>
                </p:cond>
              </p:nextCondLst>
            </p:seq>
          </p:childTnLst>
        </p:cTn>
      </p:par>
    </p:tnLst>
    <p:bldLst>
      <p:bldP spid="22"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C:\Users\Саглай\Desktop\9b3ef2402ead.png"/>
          <p:cNvPicPr>
            <a:picLocks noChangeAspect="1" noChangeArrowheads="1"/>
          </p:cNvPicPr>
          <p:nvPr/>
        </p:nvPicPr>
        <p:blipFill>
          <a:blip r:embed="rId2" cstate="print"/>
          <a:srcRect/>
          <a:stretch>
            <a:fillRect/>
          </a:stretch>
        </p:blipFill>
        <p:spPr bwMode="auto">
          <a:xfrm>
            <a:off x="467544" y="2564904"/>
            <a:ext cx="2078325" cy="1767111"/>
          </a:xfrm>
          <a:prstGeom prst="rect">
            <a:avLst/>
          </a:prstGeom>
          <a:noFill/>
        </p:spPr>
      </p:pic>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10</a:t>
            </a:r>
            <a:endParaRPr lang="ru-RU" sz="2400" b="1" i="1" dirty="0"/>
          </a:p>
        </p:txBody>
      </p:sp>
      <p:sp>
        <p:nvSpPr>
          <p:cNvPr id="22" name="Скругленный прямоугольник 21"/>
          <p:cNvSpPr/>
          <p:nvPr/>
        </p:nvSpPr>
        <p:spPr>
          <a:xfrm>
            <a:off x="827584" y="3356992"/>
            <a:ext cx="7704856" cy="273630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2400" dirty="0" smtClean="0"/>
              <a:t>Если человек, с которым ты познакомился в интернете, предлагает тебе встретиться в реальной жизни, то предупреди его, что придешь навстречу со взрослым. Если твой виртуальный друг действительно тот, за кого он  себя выдает, он нормально отнесется к твоей заботе о  собственной безопасности.</a:t>
            </a:r>
          </a:p>
          <a:p>
            <a:pPr algn="ctr"/>
            <a:endParaRPr lang="ru-RU" sz="2400" b="1" i="1"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Общение</a:t>
            </a: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3" action="ppaction://hlinksldjump" highlightClick="1">
              <a:snd r:embed="rId4"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кругленная прямоугольная выноска 9"/>
          <p:cNvSpPr/>
          <p:nvPr/>
        </p:nvSpPr>
        <p:spPr>
          <a:xfrm>
            <a:off x="827584" y="1052736"/>
            <a:ext cx="3600400" cy="1152128"/>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Вот это да! Мой виртуальный друг пригласил меня сегодня в парк погулять!</a:t>
            </a:r>
            <a:endParaRPr lang="ru-RU" dirty="0">
              <a:solidFill>
                <a:schemeClr val="tx1"/>
              </a:solidFill>
            </a:endParaRPr>
          </a:p>
        </p:txBody>
      </p:sp>
      <p:sp>
        <p:nvSpPr>
          <p:cNvPr id="11" name="Скругленная прямоугольная выноска 10"/>
          <p:cNvSpPr/>
          <p:nvPr/>
        </p:nvSpPr>
        <p:spPr>
          <a:xfrm flipH="1">
            <a:off x="6084168" y="1772816"/>
            <a:ext cx="2592288" cy="648072"/>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Нет! Не ходи!</a:t>
            </a:r>
            <a:endParaRPr lang="ru-RU" dirty="0">
              <a:solidFill>
                <a:schemeClr val="tx1"/>
              </a:solidFill>
            </a:endParaRPr>
          </a:p>
        </p:txBody>
      </p:sp>
      <p:pic>
        <p:nvPicPr>
          <p:cNvPr id="44034" name="Picture 2" descr="C:\Users\Саглай\Desktop\Новая папка\Minion-Hello-icon.png"/>
          <p:cNvPicPr>
            <a:picLocks noChangeAspect="1" noChangeArrowheads="1"/>
          </p:cNvPicPr>
          <p:nvPr/>
        </p:nvPicPr>
        <p:blipFill>
          <a:blip r:embed="rId5" cstate="print"/>
          <a:srcRect/>
          <a:stretch>
            <a:fillRect/>
          </a:stretch>
        </p:blipFill>
        <p:spPr bwMode="auto">
          <a:xfrm>
            <a:off x="1835696" y="2132856"/>
            <a:ext cx="1219200" cy="1219200"/>
          </a:xfrm>
          <a:prstGeom prst="rect">
            <a:avLst/>
          </a:prstGeom>
          <a:noFill/>
        </p:spPr>
      </p:pic>
      <p:pic>
        <p:nvPicPr>
          <p:cNvPr id="44035" name="Picture 3" descr="C:\Users\Саглай\Desktop\Новая папка\Minion-Sad-icon.png"/>
          <p:cNvPicPr>
            <a:picLocks noChangeAspect="1" noChangeArrowheads="1"/>
          </p:cNvPicPr>
          <p:nvPr/>
        </p:nvPicPr>
        <p:blipFill>
          <a:blip r:embed="rId6" cstate="print"/>
          <a:srcRect/>
          <a:stretch>
            <a:fillRect/>
          </a:stretch>
        </p:blipFill>
        <p:spPr bwMode="auto">
          <a:xfrm flipH="1">
            <a:off x="7740352" y="2492896"/>
            <a:ext cx="1224136" cy="12192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1"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trips(downLeft)">
                                      <p:cBhvr>
                                        <p:cTn id="22" dur="500"/>
                                        <p:tgtEl>
                                          <p:spTgt spid="22"/>
                                        </p:tgtEl>
                                      </p:cBhvr>
                                    </p:animEffect>
                                  </p:childTnLst>
                                </p:cTn>
                              </p:par>
                            </p:childTnLst>
                          </p:cTn>
                        </p:par>
                      </p:childTnLst>
                    </p:cTn>
                  </p:par>
                </p:childTnLst>
              </p:cTn>
              <p:nextCondLst>
                <p:cond evt="onClick" delay="0">
                  <p:tgtEl>
                    <p:spTgt spid="7"/>
                  </p:tgtEl>
                </p:cond>
              </p:nextCondLst>
            </p:seq>
          </p:childTnLst>
        </p:cTn>
      </p:par>
    </p:tnLst>
    <p:bldLst>
      <p:bldP spid="22" grpId="0" animBg="1"/>
      <p:bldP spid="10" grpId="1" animBg="1"/>
      <p:bldP spid="1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C:\Users\Саглай\Desktop\9b3ef2402ead.png"/>
          <p:cNvPicPr>
            <a:picLocks noChangeAspect="1" noChangeArrowheads="1"/>
          </p:cNvPicPr>
          <p:nvPr/>
        </p:nvPicPr>
        <p:blipFill>
          <a:blip r:embed="rId2" cstate="print"/>
          <a:srcRect/>
          <a:stretch>
            <a:fillRect/>
          </a:stretch>
        </p:blipFill>
        <p:spPr bwMode="auto">
          <a:xfrm>
            <a:off x="467544" y="2492896"/>
            <a:ext cx="2078325" cy="1767111"/>
          </a:xfrm>
          <a:prstGeom prst="rect">
            <a:avLst/>
          </a:prstGeom>
          <a:noFill/>
        </p:spPr>
      </p:pic>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20</a:t>
            </a:r>
            <a:endParaRPr lang="ru-RU" sz="2400" b="1" i="1" dirty="0"/>
          </a:p>
        </p:txBody>
      </p:sp>
      <p:sp>
        <p:nvSpPr>
          <p:cNvPr id="22" name="Скругленный прямоугольник 21"/>
          <p:cNvSpPr/>
          <p:nvPr/>
        </p:nvSpPr>
        <p:spPr>
          <a:xfrm>
            <a:off x="683568" y="3645024"/>
            <a:ext cx="7848872" cy="23762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2400" dirty="0" smtClean="0"/>
              <a:t>Нежелательные письма от незнакомых людей называются «Спам». Если ты получил такое письмо, не отвечай на него. Если ты ответишь на подобное письмо, отправитель будет знать, что ты пользуешься своим электронным почтовым ящиком, и будет продолжать посылать тебе спам.</a:t>
            </a:r>
          </a:p>
          <a:p>
            <a:pPr algn="ctr"/>
            <a:endParaRPr lang="ru-RU" sz="2400" b="1" i="1"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Почта</a:t>
            </a: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3" action="ppaction://hlinksldjump" highlightClick="1">
              <a:snd r:embed="rId4"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кругленная прямоугольная выноска 9"/>
          <p:cNvSpPr/>
          <p:nvPr/>
        </p:nvSpPr>
        <p:spPr>
          <a:xfrm>
            <a:off x="1187624" y="908720"/>
            <a:ext cx="3600400" cy="1368152"/>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Я сегодня получил 100 писем в папку «Спам»! Вот сколько у меня друзей теперь!</a:t>
            </a:r>
            <a:endParaRPr lang="ru-RU" dirty="0">
              <a:solidFill>
                <a:schemeClr val="tx1"/>
              </a:solidFill>
            </a:endParaRPr>
          </a:p>
        </p:txBody>
      </p:sp>
      <p:sp>
        <p:nvSpPr>
          <p:cNvPr id="11" name="Скругленная прямоугольная выноска 10"/>
          <p:cNvSpPr/>
          <p:nvPr/>
        </p:nvSpPr>
        <p:spPr>
          <a:xfrm flipH="1">
            <a:off x="5220072" y="1772816"/>
            <a:ext cx="3528392" cy="864096"/>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И что же ты всем собираешься отвечать?!</a:t>
            </a:r>
            <a:endParaRPr lang="ru-RU" dirty="0">
              <a:solidFill>
                <a:schemeClr val="tx1"/>
              </a:solidFill>
            </a:endParaRPr>
          </a:p>
        </p:txBody>
      </p:sp>
      <p:pic>
        <p:nvPicPr>
          <p:cNvPr id="43010" name="Picture 2" descr="C:\Users\Саглай\Desktop\Новая папка\Minion-Shy-icon.png"/>
          <p:cNvPicPr>
            <a:picLocks noChangeAspect="1" noChangeArrowheads="1"/>
          </p:cNvPicPr>
          <p:nvPr/>
        </p:nvPicPr>
        <p:blipFill>
          <a:blip r:embed="rId5" cstate="print"/>
          <a:srcRect/>
          <a:stretch>
            <a:fillRect/>
          </a:stretch>
        </p:blipFill>
        <p:spPr bwMode="auto">
          <a:xfrm>
            <a:off x="683568" y="2348880"/>
            <a:ext cx="1219200" cy="1219200"/>
          </a:xfrm>
          <a:prstGeom prst="rect">
            <a:avLst/>
          </a:prstGeom>
          <a:noFill/>
        </p:spPr>
      </p:pic>
      <p:pic>
        <p:nvPicPr>
          <p:cNvPr id="43011" name="Picture 3" descr="C:\Users\Саглай\Desktop\Новая папка\Minion-Big-icon.png"/>
          <p:cNvPicPr>
            <a:picLocks noChangeAspect="1" noChangeArrowheads="1"/>
          </p:cNvPicPr>
          <p:nvPr/>
        </p:nvPicPr>
        <p:blipFill>
          <a:blip r:embed="rId6" cstate="print"/>
          <a:srcRect/>
          <a:stretch>
            <a:fillRect/>
          </a:stretch>
        </p:blipFill>
        <p:spPr bwMode="auto">
          <a:xfrm>
            <a:off x="7524328" y="2636912"/>
            <a:ext cx="1219200" cy="12192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upRigh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trips(downLeft)">
                                      <p:cBhvr>
                                        <p:cTn id="22" dur="500"/>
                                        <p:tgtEl>
                                          <p:spTgt spid="22"/>
                                        </p:tgtEl>
                                      </p:cBhvr>
                                    </p:animEffect>
                                  </p:childTnLst>
                                </p:cTn>
                              </p:par>
                            </p:childTnLst>
                          </p:cTn>
                        </p:par>
                      </p:childTnLst>
                    </p:cTn>
                  </p:par>
                </p:childTnLst>
              </p:cTn>
              <p:nextCondLst>
                <p:cond evt="onClick" delay="0">
                  <p:tgtEl>
                    <p:spTgt spid="7"/>
                  </p:tgtEl>
                </p:cond>
              </p:nextCondLst>
            </p:seq>
          </p:childTnLst>
        </p:cTn>
      </p:par>
    </p:tnLst>
    <p:bldLst>
      <p:bldP spid="22"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Саглай\Desktop\Новая папка\Minion-Curious-icon.png"/>
          <p:cNvPicPr>
            <a:picLocks noChangeAspect="1" noChangeArrowheads="1"/>
          </p:cNvPicPr>
          <p:nvPr/>
        </p:nvPicPr>
        <p:blipFill>
          <a:blip r:embed="rId2" cstate="print"/>
          <a:srcRect/>
          <a:stretch>
            <a:fillRect/>
          </a:stretch>
        </p:blipFill>
        <p:spPr bwMode="auto">
          <a:xfrm>
            <a:off x="5436096" y="2060848"/>
            <a:ext cx="1584176" cy="2492159"/>
          </a:xfrm>
          <a:prstGeom prst="rect">
            <a:avLst/>
          </a:prstGeom>
          <a:noFill/>
        </p:spPr>
      </p:pic>
      <p:sp>
        <p:nvSpPr>
          <p:cNvPr id="4" name="Скругленный прямоугольник 3"/>
          <p:cNvSpPr/>
          <p:nvPr/>
        </p:nvSpPr>
        <p:spPr>
          <a:xfrm>
            <a:off x="251520" y="188640"/>
            <a:ext cx="108012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20</a:t>
            </a:r>
            <a:endParaRPr lang="ru-RU" sz="2400" b="1" i="1" dirty="0"/>
          </a:p>
        </p:txBody>
      </p:sp>
      <p:sp>
        <p:nvSpPr>
          <p:cNvPr id="22" name="Скругленный прямоугольник 21"/>
          <p:cNvSpPr/>
          <p:nvPr/>
        </p:nvSpPr>
        <p:spPr>
          <a:xfrm>
            <a:off x="683568" y="4077072"/>
            <a:ext cx="7992888" cy="187220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ru-RU" sz="2400" dirty="0" smtClean="0"/>
          </a:p>
          <a:p>
            <a:pPr lvl="0" algn="ctr"/>
            <a:r>
              <a:rPr lang="ru-RU" sz="2400" dirty="0" smtClean="0"/>
              <a:t>Знай, как уйти с </a:t>
            </a:r>
            <a:r>
              <a:rPr lang="ru-RU" sz="2400" dirty="0" err="1" smtClean="0"/>
              <a:t>веб-сайта</a:t>
            </a:r>
            <a:r>
              <a:rPr lang="ru-RU" sz="2400" dirty="0" smtClean="0"/>
              <a:t>, если поиск по интернету приведет тебя на неприятный или неприличный </a:t>
            </a:r>
            <a:r>
              <a:rPr lang="ru-RU" sz="2400" dirty="0" err="1" smtClean="0"/>
              <a:t>веб-сайт</a:t>
            </a:r>
            <a:r>
              <a:rPr lang="ru-RU" sz="2400" dirty="0" smtClean="0"/>
              <a:t>. Нажми </a:t>
            </a:r>
            <a:r>
              <a:rPr lang="ru-RU" sz="2400" dirty="0" err="1" smtClean="0"/>
              <a:t>control-alt-delete</a:t>
            </a:r>
            <a:r>
              <a:rPr lang="ru-RU" sz="2400" dirty="0" smtClean="0"/>
              <a:t>, если сайт не позволяет тебе выйти, или выключи монитор компьютера и сообщи об  этом взрослым.</a:t>
            </a:r>
          </a:p>
          <a:p>
            <a:pPr algn="ctr"/>
            <a:endParaRPr lang="ru-RU" sz="2400" b="1" i="1" dirty="0"/>
          </a:p>
        </p:txBody>
      </p:sp>
      <p:sp>
        <p:nvSpPr>
          <p:cNvPr id="23" name="Скругленный прямоугольник 22"/>
          <p:cNvSpPr/>
          <p:nvPr/>
        </p:nvSpPr>
        <p:spPr>
          <a:xfrm>
            <a:off x="2123728" y="188640"/>
            <a:ext cx="5040560" cy="576064"/>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t>Сайты</a:t>
            </a:r>
            <a:endParaRPr lang="ru-RU" sz="2400" b="1" i="1" dirty="0"/>
          </a:p>
        </p:txBody>
      </p:sp>
      <p:sp>
        <p:nvSpPr>
          <p:cNvPr id="7" name="Скругленный прямоугольник 6"/>
          <p:cNvSpPr/>
          <p:nvPr/>
        </p:nvSpPr>
        <p:spPr>
          <a:xfrm>
            <a:off x="251520" y="6021288"/>
            <a:ext cx="1656184" cy="432048"/>
          </a:xfrm>
          <a:prstGeom prst="roundRect">
            <a:avLst/>
          </a:prstGeom>
          <a:solidFill>
            <a:srgbClr val="0070C0"/>
          </a:solidFill>
          <a:ln>
            <a:solidFill>
              <a:srgbClr val="0070C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rgbClr val="FFFF66"/>
                </a:solidFill>
              </a:rPr>
              <a:t>Правило</a:t>
            </a:r>
            <a:endParaRPr lang="ru-RU" sz="2400" b="1" i="1" dirty="0">
              <a:solidFill>
                <a:srgbClr val="FFFF66"/>
              </a:solidFill>
            </a:endParaRPr>
          </a:p>
        </p:txBody>
      </p:sp>
      <p:sp>
        <p:nvSpPr>
          <p:cNvPr id="8" name="Управляющая кнопка: домой 7">
            <a:hlinkClick r:id="rId3" action="ppaction://hlinksldjump" highlightClick="1">
              <a:snd r:embed="rId4" name="hammer.wav"/>
            </a:hlinkClick>
          </p:cNvPr>
          <p:cNvSpPr/>
          <p:nvPr/>
        </p:nvSpPr>
        <p:spPr>
          <a:xfrm>
            <a:off x="8028384" y="5877272"/>
            <a:ext cx="720080" cy="720080"/>
          </a:xfrm>
          <a:prstGeom prst="actionButtonHome">
            <a:avLst/>
          </a:prstGeom>
          <a:solidFill>
            <a:srgbClr val="0070C0"/>
          </a:solidFill>
          <a:ln>
            <a:solidFill>
              <a:srgbClr val="FFFF00"/>
            </a:solidFill>
          </a:ln>
          <a:scene3d>
            <a:camera prst="orthographicFront"/>
            <a:lightRig rig="threePt" dir="t"/>
          </a:scene3d>
          <a:sp3d>
            <a:bevelT w="114300" prst="artDeco"/>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кругленная прямоугольная выноска 9"/>
          <p:cNvSpPr/>
          <p:nvPr/>
        </p:nvSpPr>
        <p:spPr>
          <a:xfrm>
            <a:off x="5004048" y="980728"/>
            <a:ext cx="3600400" cy="1224136"/>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Что-то пошло не так! Этот сайт, на который я забрел случайно, не выпускает меня!</a:t>
            </a:r>
            <a:endParaRPr lang="ru-RU" dirty="0">
              <a:solidFill>
                <a:schemeClr val="tx1"/>
              </a:solidFill>
            </a:endParaRPr>
          </a:p>
        </p:txBody>
      </p:sp>
      <p:sp>
        <p:nvSpPr>
          <p:cNvPr id="11" name="Скругленная прямоугольная выноска 10"/>
          <p:cNvSpPr/>
          <p:nvPr/>
        </p:nvSpPr>
        <p:spPr>
          <a:xfrm>
            <a:off x="467544" y="1844824"/>
            <a:ext cx="2592288" cy="576064"/>
          </a:xfrm>
          <a:prstGeom prst="wedgeRoundRectCallout">
            <a:avLst/>
          </a:prstGeom>
          <a:solidFill>
            <a:srgbClr val="FFFF00"/>
          </a:solidFill>
          <a:ln w="349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Что же делать?</a:t>
            </a:r>
            <a:endParaRPr lang="ru-RU" dirty="0">
              <a:solidFill>
                <a:schemeClr val="tx1"/>
              </a:solidFill>
            </a:endParaRPr>
          </a:p>
        </p:txBody>
      </p:sp>
      <p:pic>
        <p:nvPicPr>
          <p:cNvPr id="41987" name="Picture 3" descr="C:\Users\Саглай\Desktop\Новая папка\Minion-Sad-icon.png"/>
          <p:cNvPicPr>
            <a:picLocks noChangeAspect="1" noChangeArrowheads="1"/>
          </p:cNvPicPr>
          <p:nvPr/>
        </p:nvPicPr>
        <p:blipFill>
          <a:blip r:embed="rId5" cstate="print"/>
          <a:srcRect/>
          <a:stretch>
            <a:fillRect/>
          </a:stretch>
        </p:blipFill>
        <p:spPr bwMode="auto">
          <a:xfrm>
            <a:off x="611560" y="2708920"/>
            <a:ext cx="1219200" cy="12192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upRigh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p:cBhvr>
                                        <p:cTn id="17" dur="2000" fill="hold"/>
                                        <p:tgtEl>
                                          <p:spTgt spid="7"/>
                                        </p:tgtEl>
                                        <p:attrNameLst>
                                          <p:attrName>fillcolor</p:attrName>
                                        </p:attrNameLst>
                                      </p:cBhvr>
                                      <p:to>
                                        <a:schemeClr val="accent2"/>
                                      </p:to>
                                    </p:animClr>
                                    <p:set>
                                      <p:cBhvr>
                                        <p:cTn id="18" dur="2000" fill="hold"/>
                                        <p:tgtEl>
                                          <p:spTgt spid="7"/>
                                        </p:tgtEl>
                                        <p:attrNameLst>
                                          <p:attrName>fill.type</p:attrName>
                                        </p:attrNameLst>
                                      </p:cBhvr>
                                      <p:to>
                                        <p:strVal val="solid"/>
                                      </p:to>
                                    </p:set>
                                    <p:set>
                                      <p:cBhvr>
                                        <p:cTn id="19" dur="2000" fill="hold"/>
                                        <p:tgtEl>
                                          <p:spTgt spid="7"/>
                                        </p:tgtEl>
                                        <p:attrNameLst>
                                          <p:attrName>fill.on</p:attrName>
                                        </p:attrNameLst>
                                      </p:cBhvr>
                                      <p:to>
                                        <p:strVal val="true"/>
                                      </p:to>
                                    </p:set>
                                  </p:childTnLst>
                                </p:cTn>
                              </p:par>
                              <p:par>
                                <p:cTn id="20" presetID="18" presetClass="entr" presetSubtype="12"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trips(downLeft)">
                                      <p:cBhvr>
                                        <p:cTn id="22" dur="500"/>
                                        <p:tgtEl>
                                          <p:spTgt spid="22"/>
                                        </p:tgtEl>
                                      </p:cBhvr>
                                    </p:animEffect>
                                  </p:childTnLst>
                                </p:cTn>
                              </p:par>
                            </p:childTnLst>
                          </p:cTn>
                        </p:par>
                      </p:childTnLst>
                    </p:cTn>
                  </p:par>
                </p:childTnLst>
              </p:cTn>
              <p:nextCondLst>
                <p:cond evt="onClick" delay="0">
                  <p:tgtEl>
                    <p:spTgt spid="7"/>
                  </p:tgtEl>
                </p:cond>
              </p:nextCondLst>
            </p:seq>
          </p:childTnLst>
        </p:cTn>
      </p:par>
    </p:tnLst>
    <p:bldLst>
      <p:bldP spid="22" grpId="0" animBg="1"/>
      <p:bldP spid="10" grpId="0" animBg="1"/>
      <p:bldP spid="11" grpId="0" animBg="1"/>
    </p:bldLst>
  </p:timing>
</p:sld>
</file>

<file path=ppt/theme/theme1.xml><?xml version="1.0" encoding="utf-8"?>
<a:theme xmlns:a="http://schemas.openxmlformats.org/drawingml/2006/main" name="Тема Office">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тандартная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5134</TotalTime>
  <Words>618</Words>
  <Application>Microsoft Office PowerPoint</Application>
  <PresentationFormat>Экран (4:3)</PresentationFormat>
  <Paragraphs>145</Paragraphs>
  <Slides>18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Саглай</dc:creator>
  <cp:lastModifiedBy>Саглай</cp:lastModifiedBy>
  <cp:revision>1111</cp:revision>
  <dcterms:modified xsi:type="dcterms:W3CDTF">2015-08-03T07:41:08Z</dcterms:modified>
</cp:coreProperties>
</file>