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ms-office.vbaPro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ms-powerpoint.presentation.macroEnabled.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89" r:id="rId2"/>
    <p:sldId id="290" r:id="rId3"/>
    <p:sldId id="291" r:id="rId4"/>
    <p:sldId id="293" r:id="rId5"/>
    <p:sldId id="294" r:id="rId6"/>
    <p:sldId id="295" r:id="rId7"/>
    <p:sldId id="302" r:id="rId8"/>
    <p:sldId id="296" r:id="rId9"/>
    <p:sldId id="297" r:id="rId10"/>
    <p:sldId id="298" r:id="rId11"/>
    <p:sldId id="303" r:id="rId12"/>
    <p:sldId id="299" r:id="rId13"/>
    <p:sldId id="300" r:id="rId14"/>
    <p:sldId id="301" r:id="rId15"/>
    <p:sldId id="304" r:id="rId16"/>
    <p:sldId id="318" r:id="rId17"/>
    <p:sldId id="288" r:id="rId18"/>
    <p:sldId id="331"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66"/>
    <a:srgbClr val="99CCFF"/>
    <a:srgbClr val="99FF66"/>
    <a:srgbClr val="9CBC5C"/>
    <a:srgbClr val="CCECFF"/>
    <a:srgbClr val="008000"/>
    <a:srgbClr val="009900"/>
    <a:srgbClr val="CC0000"/>
    <a:srgbClr val="CC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2423" autoAdjust="0"/>
    <p:restoredTop sz="93728" autoAdjust="0"/>
  </p:normalViewPr>
  <p:slideViewPr>
    <p:cSldViewPr>
      <p:cViewPr>
        <p:scale>
          <a:sx n="62" d="100"/>
          <a:sy n="62" d="100"/>
        </p:scale>
        <p:origin x="-1278" y="-13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06/relationships/vbaProject" Target="vbaProject.bin"/><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F7F1C-AB84-46CF-9EFA-47D640D086A7}" type="datetimeFigureOut">
              <a:rPr lang="ru-RU" smtClean="0"/>
              <a:pPr/>
              <a:t>03.08.2015</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A668BE3-D69C-4030-B6D8-1E5ED9CAB75E}" type="slidenum">
              <a:rPr lang="ru-RU" smtClean="0"/>
              <a:pPr/>
              <a:t>‹#›</a:t>
            </a:fld>
            <a:endParaRPr lang="ru-RU"/>
          </a:p>
        </p:txBody>
      </p:sp>
    </p:spTree>
    <p:extLst>
      <p:ext uri="{BB962C8B-B14F-4D97-AF65-F5344CB8AC3E}">
        <p14:creationId xmlns:p14="http://schemas.microsoft.com/office/powerpoint/2010/main" xmlns="" val="146677047"/>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3372C0-EC18-4178-ACF6-820088A67D00}" type="datetimeFigureOut">
              <a:rPr lang="ru-RU" smtClean="0"/>
              <a:pPr/>
              <a:t>03.08.2015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1973FB-9B19-4E9C-9B2F-DE7DBAB20C1E}" type="slidenum">
              <a:rPr lang="ru-RU" smtClean="0"/>
              <a:pPr/>
              <a:t>‹#›</a:t>
            </a:fld>
            <a:endParaRPr lang="ru-RU"/>
          </a:p>
        </p:txBody>
      </p:sp>
    </p:spTree>
    <p:extLst>
      <p:ext uri="{BB962C8B-B14F-4D97-AF65-F5344CB8AC3E}">
        <p14:creationId xmlns:p14="http://schemas.microsoft.com/office/powerpoint/2010/main" xmlns="" val="727577515"/>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t>Макрос создан  программистом </a:t>
            </a:r>
            <a:r>
              <a:rPr lang="ru-RU" sz="1200" dirty="0" err="1" smtClean="0"/>
              <a:t>Хансом</a:t>
            </a:r>
            <a:r>
              <a:rPr lang="ru-RU" sz="1200" dirty="0" smtClean="0"/>
              <a:t> </a:t>
            </a:r>
            <a:r>
              <a:rPr lang="ru-RU" sz="1200" dirty="0" err="1" smtClean="0"/>
              <a:t>Хофманом</a:t>
            </a:r>
            <a:r>
              <a:rPr lang="ru-RU" sz="1200" dirty="0" smtClean="0"/>
              <a:t> (Германия), доработан </a:t>
            </a:r>
            <a:r>
              <a:rPr lang="ru-RU" sz="1200" dirty="0" err="1" smtClean="0"/>
              <a:t>Комаровским</a:t>
            </a:r>
            <a:r>
              <a:rPr lang="ru-RU" sz="1200" dirty="0" smtClean="0"/>
              <a:t> Д.Н. </a:t>
            </a:r>
          </a:p>
          <a:p>
            <a:endParaRPr lang="ru-RU" dirty="0"/>
          </a:p>
        </p:txBody>
      </p:sp>
      <p:sp>
        <p:nvSpPr>
          <p:cNvPr id="5" name="Нижний колонтитул 4"/>
          <p:cNvSpPr>
            <a:spLocks noGrp="1"/>
          </p:cNvSpPr>
          <p:nvPr>
            <p:ph type="ftr" sz="quarter" idx="11"/>
          </p:nvPr>
        </p:nvSpPr>
        <p:spPr/>
        <p:txBody>
          <a:bodyPr/>
          <a:lstStyle/>
          <a:p>
            <a:endParaRPr lang="ru-RU"/>
          </a:p>
        </p:txBody>
      </p:sp>
    </p:spTree>
    <p:extLst>
      <p:ext uri="{BB962C8B-B14F-4D97-AF65-F5344CB8AC3E}">
        <p14:creationId xmlns:p14="http://schemas.microsoft.com/office/powerpoint/2010/main" xmlns="" val="664648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03.08.2015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03.08.2015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03.08.2015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03.08.2015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03.08.2015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03.08.2015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03.08.2015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03.08.2015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03.08.2015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03.08.2015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03.08.2015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03.08.2015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8.png"/><Relationship Id="rId2" Type="http://schemas.openxmlformats.org/officeDocument/2006/relationships/hyperlink" Target="http://www.netpolice.ru/"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audio" Target="../media/audio3.wav"/></Relationships>
</file>

<file path=ppt/slides/_rels/slide1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8" Type="http://schemas.openxmlformats.org/officeDocument/2006/relationships/hyperlink" Target="http://img-fotki.yandex.ru/get/9499/981986.84/0_8f504_161251d6_orig" TargetMode="External"/><Relationship Id="rId13" Type="http://schemas.openxmlformats.org/officeDocument/2006/relationships/hyperlink" Target="http://abali.ru/wp-content/uploads/2013/07/Minion-Big-icon.png" TargetMode="External"/><Relationship Id="rId18" Type="http://schemas.openxmlformats.org/officeDocument/2006/relationships/hyperlink" Target="http://prettify.ru/_ph/1/956510809.jpg" TargetMode="External"/><Relationship Id="rId3" Type="http://schemas.openxmlformats.org/officeDocument/2006/relationships/hyperlink" Target="http://interneshka.org/events/gallery/153/2909/" TargetMode="External"/><Relationship Id="rId7" Type="http://schemas.openxmlformats.org/officeDocument/2006/relationships/hyperlink" Target="http://img-fotki.yandex.ru/get/9319/981986.83/0_8f4ed_3edfaf7b_orig" TargetMode="External"/><Relationship Id="rId12" Type="http://schemas.openxmlformats.org/officeDocument/2006/relationships/hyperlink" Target="http://abali.ru/wp-content/uploads/2013/07/Minion-Amazed-icon.png" TargetMode="External"/><Relationship Id="rId17" Type="http://schemas.openxmlformats.org/officeDocument/2006/relationships/hyperlink" Target="http://desktopwallpapers.org.ua/pic/201209/2560x1600/desktopwallpapers.org.ua-19371.jpg" TargetMode="External"/><Relationship Id="rId2" Type="http://schemas.openxmlformats.org/officeDocument/2006/relationships/hyperlink" Target="http://detionline.com/assets/files/journal/9/pract9.pdf" TargetMode="External"/><Relationship Id="rId16" Type="http://schemas.openxmlformats.org/officeDocument/2006/relationships/hyperlink" Target="http://i33.beon.ru/77/40/154077/80/8007980/0.jpeg" TargetMode="External"/><Relationship Id="rId1" Type="http://schemas.openxmlformats.org/officeDocument/2006/relationships/slideLayout" Target="../slideLayouts/slideLayout2.xml"/><Relationship Id="rId6" Type="http://schemas.openxmlformats.org/officeDocument/2006/relationships/hyperlink" Target="http://papus666.narod.ru/clipart/e/elek/tehno02.png" TargetMode="External"/><Relationship Id="rId11" Type="http://schemas.openxmlformats.org/officeDocument/2006/relationships/hyperlink" Target="http://img-fotki.yandex.ru/get/9253/981986.84/0_8f529_2740305_orig" TargetMode="External"/><Relationship Id="rId5" Type="http://schemas.openxmlformats.org/officeDocument/2006/relationships/hyperlink" Target="http://www.murzilka.org/izba-chitalnya/archive/2012/vypusk-3/bezopasnyjj-internet/" TargetMode="External"/><Relationship Id="rId15" Type="http://schemas.openxmlformats.org/officeDocument/2006/relationships/hyperlink" Target="http://abali.ru/wp-content/uploads/2013/07/Minion-Sad-icon.png" TargetMode="External"/><Relationship Id="rId10" Type="http://schemas.openxmlformats.org/officeDocument/2006/relationships/hyperlink" Target="http://papus666.narod.ru/clipart/e/elek/tehno125.png" TargetMode="External"/><Relationship Id="rId19" Type="http://schemas.openxmlformats.org/officeDocument/2006/relationships/hyperlink" Target="http://simfschool28.nethouse.ru/static/img/0000/0003/6170/36170372.si2ltr164h.W665.jpg" TargetMode="External"/><Relationship Id="rId4" Type="http://schemas.openxmlformats.org/officeDocument/2006/relationships/hyperlink" Target="http://www.events.volga.rt.ru/?id=3011" TargetMode="External"/><Relationship Id="rId9" Type="http://schemas.openxmlformats.org/officeDocument/2006/relationships/hyperlink" Target="http://s54.radikal.ru/i145/1209/ed/9b3ef2402ead.png" TargetMode="External"/><Relationship Id="rId14" Type="http://schemas.openxmlformats.org/officeDocument/2006/relationships/hyperlink" Target="http://abali.ru/wp-content/uploads/2013/07/Minion-Shy-icon.p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2.xml"/><Relationship Id="rId3" Type="http://schemas.openxmlformats.org/officeDocument/2006/relationships/audio" Target="../media/audio1.wav"/><Relationship Id="rId7" Type="http://schemas.openxmlformats.org/officeDocument/2006/relationships/slide" Target="slide6.xml"/><Relationship Id="rId12" Type="http://schemas.openxmlformats.org/officeDocument/2006/relationships/slide" Target="slide11.xml"/><Relationship Id="rId17" Type="http://schemas.openxmlformats.org/officeDocument/2006/relationships/image" Target="../media/image7.png"/><Relationship Id="rId2" Type="http://schemas.openxmlformats.org/officeDocument/2006/relationships/slide" Target="slide16.xml"/><Relationship Id="rId16" Type="http://schemas.openxmlformats.org/officeDocument/2006/relationships/slide" Target="slide15.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audio" Target="../media/audio2.wav"/><Relationship Id="rId15" Type="http://schemas.openxmlformats.org/officeDocument/2006/relationships/slide" Target="slide14.xml"/><Relationship Id="rId10" Type="http://schemas.openxmlformats.org/officeDocument/2006/relationships/slide" Target="slide9.xml"/><Relationship Id="rId4" Type="http://schemas.openxmlformats.org/officeDocument/2006/relationships/slide" Target="slide4.xml"/><Relationship Id="rId9" Type="http://schemas.openxmlformats.org/officeDocument/2006/relationships/slide" Target="slide8.xml"/><Relationship Id="rId14" Type="http://schemas.openxmlformats.org/officeDocument/2006/relationships/slide" Target="slide13.xml"/></Relationships>
</file>

<file path=ppt/slides/_rels/slide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audio" Target="../media/audio3.wav"/></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audio" Target="../media/audio3.wav"/></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audio" Target="../media/audio3.wav"/></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audio" Target="../media/audio3.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339752" y="620688"/>
            <a:ext cx="4464496" cy="504056"/>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smtClean="0"/>
              <a:t>Интерактивная игра</a:t>
            </a:r>
            <a:endParaRPr lang="ru-RU" sz="2400" b="1" i="1" dirty="0"/>
          </a:p>
        </p:txBody>
      </p:sp>
      <p:sp>
        <p:nvSpPr>
          <p:cNvPr id="5" name="Скругленный прямоугольник 4"/>
          <p:cNvSpPr/>
          <p:nvPr/>
        </p:nvSpPr>
        <p:spPr>
          <a:xfrm>
            <a:off x="3635896" y="3933056"/>
            <a:ext cx="4896544" cy="2448272"/>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smtClean="0"/>
              <a:t>Саглай Ирина Владимировна</a:t>
            </a:r>
          </a:p>
          <a:p>
            <a:pPr algn="ctr"/>
            <a:r>
              <a:rPr lang="ru-RU" sz="2400" b="1" i="1" dirty="0" smtClean="0"/>
              <a:t>учитель русского языка и литературы</a:t>
            </a:r>
          </a:p>
          <a:p>
            <a:pPr algn="ctr"/>
            <a:r>
              <a:rPr lang="ru-RU" sz="2400" b="1" i="1" dirty="0" smtClean="0"/>
              <a:t>МБОУ СОШ № 28 ст. Тамань</a:t>
            </a:r>
          </a:p>
          <a:p>
            <a:pPr algn="ctr"/>
            <a:r>
              <a:rPr lang="ru-RU" sz="2400" b="1" i="1" dirty="0" smtClean="0"/>
              <a:t>Краснодарский край</a:t>
            </a:r>
            <a:endParaRPr lang="ru-RU" sz="2400" b="1" i="1" dirty="0"/>
          </a:p>
        </p:txBody>
      </p:sp>
      <p:pic>
        <p:nvPicPr>
          <p:cNvPr id="3074" name="Picture 2" descr="C:\Users\Саглай\Desktop\Minion-Big-icon.png"/>
          <p:cNvPicPr>
            <a:picLocks noChangeAspect="1" noChangeArrowheads="1"/>
          </p:cNvPicPr>
          <p:nvPr/>
        </p:nvPicPr>
        <p:blipFill>
          <a:blip r:embed="rId2" cstate="print"/>
          <a:srcRect/>
          <a:stretch>
            <a:fillRect/>
          </a:stretch>
        </p:blipFill>
        <p:spPr bwMode="auto">
          <a:xfrm>
            <a:off x="7236296" y="332656"/>
            <a:ext cx="1219200" cy="1219200"/>
          </a:xfrm>
          <a:prstGeom prst="rect">
            <a:avLst/>
          </a:prstGeom>
          <a:noFill/>
        </p:spPr>
      </p:pic>
      <p:pic>
        <p:nvPicPr>
          <p:cNvPr id="3075" name="Picture 3" descr="C:\Users\Саглай\Desktop\0_8f504_161251d6_orig.png"/>
          <p:cNvPicPr>
            <a:picLocks noChangeAspect="1" noChangeArrowheads="1"/>
          </p:cNvPicPr>
          <p:nvPr/>
        </p:nvPicPr>
        <p:blipFill>
          <a:blip r:embed="rId3" cstate="print"/>
          <a:srcRect/>
          <a:stretch>
            <a:fillRect/>
          </a:stretch>
        </p:blipFill>
        <p:spPr bwMode="auto">
          <a:xfrm>
            <a:off x="467544" y="3212976"/>
            <a:ext cx="2770357" cy="3168352"/>
          </a:xfrm>
          <a:prstGeom prst="rect">
            <a:avLst/>
          </a:prstGeom>
          <a:noFill/>
        </p:spPr>
      </p:pic>
      <p:pic>
        <p:nvPicPr>
          <p:cNvPr id="3076" name="Picture 4" descr="C:\Users\Саглай\Desktop\36170372.si2ltr164h.W665.jpg"/>
          <p:cNvPicPr>
            <a:picLocks noChangeAspect="1" noChangeArrowheads="1"/>
          </p:cNvPicPr>
          <p:nvPr/>
        </p:nvPicPr>
        <p:blipFill>
          <a:blip r:embed="rId4" cstate="print"/>
          <a:srcRect/>
          <a:stretch>
            <a:fillRect/>
          </a:stretch>
        </p:blipFill>
        <p:spPr bwMode="auto">
          <a:xfrm>
            <a:off x="1259632" y="3429000"/>
            <a:ext cx="1113433" cy="1113433"/>
          </a:xfrm>
          <a:prstGeom prst="rect">
            <a:avLst/>
          </a:prstGeom>
          <a:noFill/>
        </p:spPr>
      </p:pic>
      <p:sp>
        <p:nvSpPr>
          <p:cNvPr id="9" name="Прямоугольник 8"/>
          <p:cNvSpPr/>
          <p:nvPr/>
        </p:nvSpPr>
        <p:spPr>
          <a:xfrm>
            <a:off x="1475656" y="1196752"/>
            <a:ext cx="8496944" cy="2585323"/>
          </a:xfrm>
          <a:prstGeom prst="rect">
            <a:avLst/>
          </a:prstGeom>
          <a:noFill/>
        </p:spPr>
        <p:txBody>
          <a:bodyPr wrap="square" lIns="91440" tIns="45720" rIns="91440" bIns="45720">
            <a:spAutoFit/>
          </a:bodyPr>
          <a:lstStyle/>
          <a:p>
            <a:pPr algn="ctr"/>
            <a:r>
              <a:rPr lang="ru-RU" sz="5400" b="1" cap="none" spc="0" dirty="0" smtClean="0">
                <a:ln w="22225" cmpd="sng">
                  <a:solidFill>
                    <a:srgbClr val="002060"/>
                  </a:solidFill>
                  <a:prstDash val="solid"/>
                </a:ln>
                <a:solidFill>
                  <a:srgbClr val="FFFF00"/>
                </a:solidFill>
                <a:effectLst/>
              </a:rPr>
              <a:t>«Безопасность школьников </a:t>
            </a:r>
          </a:p>
          <a:p>
            <a:pPr algn="ctr"/>
            <a:r>
              <a:rPr lang="ru-RU" sz="5400" b="1" cap="none" spc="0" dirty="0" smtClean="0">
                <a:ln w="22225" cmpd="sng">
                  <a:solidFill>
                    <a:srgbClr val="002060"/>
                  </a:solidFill>
                  <a:prstDash val="solid"/>
                </a:ln>
                <a:solidFill>
                  <a:srgbClr val="FFFF00"/>
                </a:solidFill>
                <a:effectLst/>
              </a:rPr>
              <a:t>в </a:t>
            </a:r>
            <a:r>
              <a:rPr lang="ru-RU" sz="5400" b="1" cap="none" spc="0" dirty="0" smtClean="0">
                <a:ln w="22225" cmpd="sng">
                  <a:solidFill>
                    <a:srgbClr val="002060"/>
                  </a:solidFill>
                  <a:prstDash val="solid"/>
                </a:ln>
                <a:solidFill>
                  <a:srgbClr val="FFFF00"/>
                </a:solidFill>
                <a:effectLst/>
              </a:rPr>
              <a:t>сети Интернет»</a:t>
            </a:r>
            <a:endParaRPr lang="ru-RU" sz="5400" b="1" cap="none" spc="0" dirty="0">
              <a:ln w="22225" cmpd="sng">
                <a:solidFill>
                  <a:srgbClr val="002060"/>
                </a:solidFill>
                <a:prstDash val="solid"/>
              </a:ln>
              <a:solidFill>
                <a:srgbClr val="FFFF00"/>
              </a:solidFill>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51520" y="188640"/>
            <a:ext cx="1080120" cy="576064"/>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smtClean="0"/>
              <a:t>20</a:t>
            </a:r>
            <a:endParaRPr lang="ru-RU" sz="2400" b="1" i="1" dirty="0"/>
          </a:p>
        </p:txBody>
      </p:sp>
      <p:sp>
        <p:nvSpPr>
          <p:cNvPr id="22" name="Скругленный прямоугольник 21"/>
          <p:cNvSpPr/>
          <p:nvPr/>
        </p:nvSpPr>
        <p:spPr>
          <a:xfrm>
            <a:off x="539552" y="4005064"/>
            <a:ext cx="7992888" cy="2232248"/>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Не верь мигающим картинкам, предлагающим бесплатные вещи и услуги. С их помощью пытаются «поймать на удочку» неопытных пользователей. Этот вид мошенничества так и называется «</a:t>
            </a:r>
            <a:r>
              <a:rPr lang="ru-RU" sz="2400" dirty="0" err="1" smtClean="0"/>
              <a:t>фишинг</a:t>
            </a:r>
            <a:r>
              <a:rPr lang="ru-RU" sz="2400" dirty="0" smtClean="0"/>
              <a:t>» </a:t>
            </a:r>
          </a:p>
          <a:p>
            <a:pPr algn="ctr"/>
            <a:r>
              <a:rPr lang="ru-RU" sz="2400" dirty="0" smtClean="0"/>
              <a:t>( «рыбалка» по-английски).</a:t>
            </a:r>
            <a:endParaRPr lang="ru-RU" sz="2400" dirty="0"/>
          </a:p>
        </p:txBody>
      </p:sp>
      <p:sp>
        <p:nvSpPr>
          <p:cNvPr id="23" name="Скругленный прямоугольник 22"/>
          <p:cNvSpPr/>
          <p:nvPr/>
        </p:nvSpPr>
        <p:spPr>
          <a:xfrm>
            <a:off x="2123728" y="188640"/>
            <a:ext cx="5040560" cy="576064"/>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smtClean="0"/>
              <a:t>Вирусы</a:t>
            </a:r>
            <a:endParaRPr lang="ru-RU" sz="2400" b="1" i="1" dirty="0"/>
          </a:p>
        </p:txBody>
      </p:sp>
      <p:sp>
        <p:nvSpPr>
          <p:cNvPr id="7" name="Скругленный прямоугольник 6"/>
          <p:cNvSpPr/>
          <p:nvPr/>
        </p:nvSpPr>
        <p:spPr>
          <a:xfrm>
            <a:off x="251520" y="6021288"/>
            <a:ext cx="1656184" cy="432048"/>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smtClean="0">
                <a:solidFill>
                  <a:srgbClr val="FFFF66"/>
                </a:solidFill>
              </a:rPr>
              <a:t>Правило</a:t>
            </a:r>
            <a:endParaRPr lang="ru-RU" sz="2400" b="1" i="1" dirty="0">
              <a:solidFill>
                <a:srgbClr val="FFFF66"/>
              </a:solidFill>
            </a:endParaRPr>
          </a:p>
        </p:txBody>
      </p:sp>
      <p:sp>
        <p:nvSpPr>
          <p:cNvPr id="8" name="Управляющая кнопка: домой 7">
            <a:hlinkClick r:id="rId2" action="ppaction://hlinksldjump" highlightClick="1">
              <a:snd r:embed="rId3" name="hammer.wav"/>
            </a:hlinkClick>
          </p:cNvPr>
          <p:cNvSpPr/>
          <p:nvPr/>
        </p:nvSpPr>
        <p:spPr>
          <a:xfrm>
            <a:off x="8028384" y="5877272"/>
            <a:ext cx="720080" cy="720080"/>
          </a:xfrm>
          <a:prstGeom prst="actionButtonHome">
            <a:avLst/>
          </a:prstGeom>
          <a:solidFill>
            <a:srgbClr val="0070C0"/>
          </a:solidFill>
          <a:ln>
            <a:solidFill>
              <a:srgbClr val="FFFF0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ая прямоугольная выноска 8"/>
          <p:cNvSpPr/>
          <p:nvPr/>
        </p:nvSpPr>
        <p:spPr>
          <a:xfrm>
            <a:off x="971600" y="1268760"/>
            <a:ext cx="3600400" cy="1152128"/>
          </a:xfrm>
          <a:prstGeom prst="wedgeRoundRectCallout">
            <a:avLst/>
          </a:prstGeom>
          <a:solidFill>
            <a:srgbClr val="FFFF00"/>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Ура! Я тысячный посетитель сайта! Я выиграл автомобиль!  Давай вместе нажмем эту кнопку, и приз будет наш!</a:t>
            </a:r>
            <a:endParaRPr lang="ru-RU" dirty="0">
              <a:solidFill>
                <a:schemeClr val="tx1"/>
              </a:solidFill>
            </a:endParaRPr>
          </a:p>
        </p:txBody>
      </p:sp>
      <p:sp>
        <p:nvSpPr>
          <p:cNvPr id="10" name="Скругленная прямоугольная выноска 9"/>
          <p:cNvSpPr/>
          <p:nvPr/>
        </p:nvSpPr>
        <p:spPr>
          <a:xfrm flipH="1">
            <a:off x="5436096" y="1844824"/>
            <a:ext cx="3024336" cy="864096"/>
          </a:xfrm>
          <a:prstGeom prst="wedgeRoundRectCallout">
            <a:avLst/>
          </a:prstGeom>
          <a:solidFill>
            <a:srgbClr val="FFFF00"/>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Я бы этого не стал делать…</a:t>
            </a:r>
            <a:endParaRPr lang="ru-RU" dirty="0">
              <a:solidFill>
                <a:schemeClr val="tx1"/>
              </a:solidFill>
            </a:endParaRPr>
          </a:p>
        </p:txBody>
      </p:sp>
      <p:pic>
        <p:nvPicPr>
          <p:cNvPr id="40961" name="Picture 1" descr="C:\Users\Саглай\Desktop\Новая папка\Minion-Shy-icon.png"/>
          <p:cNvPicPr>
            <a:picLocks noChangeAspect="1" noChangeArrowheads="1"/>
          </p:cNvPicPr>
          <p:nvPr/>
        </p:nvPicPr>
        <p:blipFill>
          <a:blip r:embed="rId4" cstate="print"/>
          <a:srcRect/>
          <a:stretch>
            <a:fillRect/>
          </a:stretch>
        </p:blipFill>
        <p:spPr bwMode="auto">
          <a:xfrm>
            <a:off x="899592" y="2636912"/>
            <a:ext cx="1219200" cy="1219200"/>
          </a:xfrm>
          <a:prstGeom prst="rect">
            <a:avLst/>
          </a:prstGeom>
          <a:noFill/>
        </p:spPr>
      </p:pic>
      <p:pic>
        <p:nvPicPr>
          <p:cNvPr id="40962" name="Picture 2" descr="C:\Users\Саглай\Desktop\Новая папка\Minion-Amazed-icon.png"/>
          <p:cNvPicPr>
            <a:picLocks noChangeAspect="1" noChangeArrowheads="1"/>
          </p:cNvPicPr>
          <p:nvPr/>
        </p:nvPicPr>
        <p:blipFill>
          <a:blip r:embed="rId5" cstate="print"/>
          <a:srcRect/>
          <a:stretch>
            <a:fillRect/>
          </a:stretch>
        </p:blipFill>
        <p:spPr bwMode="auto">
          <a:xfrm>
            <a:off x="6084168" y="2780928"/>
            <a:ext cx="1219200" cy="1219200"/>
          </a:xfrm>
          <a:prstGeom prst="rect">
            <a:avLst/>
          </a:prstGeom>
          <a:noFill/>
        </p:spPr>
      </p:pic>
      <p:pic>
        <p:nvPicPr>
          <p:cNvPr id="11" name="Picture 4" descr="C:\Users\Саглай\Desktop\9b3ef2402ead.png"/>
          <p:cNvPicPr>
            <a:picLocks noChangeAspect="1" noChangeArrowheads="1"/>
          </p:cNvPicPr>
          <p:nvPr/>
        </p:nvPicPr>
        <p:blipFill>
          <a:blip r:embed="rId6" cstate="print"/>
          <a:srcRect/>
          <a:stretch>
            <a:fillRect/>
          </a:stretch>
        </p:blipFill>
        <p:spPr bwMode="auto">
          <a:xfrm>
            <a:off x="3491880" y="2276872"/>
            <a:ext cx="2078325" cy="176711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up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up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p:cBhvr>
                                        <p:cTn id="17" dur="2000" fill="hold"/>
                                        <p:tgtEl>
                                          <p:spTgt spid="7"/>
                                        </p:tgtEl>
                                        <p:attrNameLst>
                                          <p:attrName>fillcolor</p:attrName>
                                        </p:attrNameLst>
                                      </p:cBhvr>
                                      <p:to>
                                        <a:schemeClr val="accent2"/>
                                      </p:to>
                                    </p:animClr>
                                    <p:set>
                                      <p:cBhvr>
                                        <p:cTn id="18" dur="2000" fill="hold"/>
                                        <p:tgtEl>
                                          <p:spTgt spid="7"/>
                                        </p:tgtEl>
                                        <p:attrNameLst>
                                          <p:attrName>fill.type</p:attrName>
                                        </p:attrNameLst>
                                      </p:cBhvr>
                                      <p:to>
                                        <p:strVal val="solid"/>
                                      </p:to>
                                    </p:set>
                                    <p:set>
                                      <p:cBhvr>
                                        <p:cTn id="19" dur="2000" fill="hold"/>
                                        <p:tgtEl>
                                          <p:spTgt spid="7"/>
                                        </p:tgtEl>
                                        <p:attrNameLst>
                                          <p:attrName>fill.on</p:attrName>
                                        </p:attrNameLst>
                                      </p:cBhvr>
                                      <p:to>
                                        <p:strVal val="true"/>
                                      </p:to>
                                    </p:set>
                                  </p:childTnLst>
                                </p:cTn>
                              </p:par>
                              <p:par>
                                <p:cTn id="20" presetID="18" presetClass="entr" presetSubtype="12"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strips(downLeft)">
                                      <p:cBhvr>
                                        <p:cTn id="22" dur="500"/>
                                        <p:tgtEl>
                                          <p:spTgt spid="22"/>
                                        </p:tgtEl>
                                      </p:cBhvr>
                                    </p:animEffect>
                                  </p:childTnLst>
                                </p:cTn>
                              </p:par>
                            </p:childTnLst>
                          </p:cTn>
                        </p:par>
                      </p:childTnLst>
                    </p:cTn>
                  </p:par>
                </p:childTnLst>
              </p:cTn>
              <p:nextCondLst>
                <p:cond evt="onClick" delay="0">
                  <p:tgtEl>
                    <p:spTgt spid="7"/>
                  </p:tgtEl>
                </p:cond>
              </p:nextCondLst>
            </p:seq>
          </p:childTnLst>
        </p:cTn>
      </p:par>
    </p:tnLst>
    <p:bldLst>
      <p:bldP spid="22"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51520" y="188640"/>
            <a:ext cx="1080120" cy="576064"/>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smtClean="0"/>
              <a:t>20</a:t>
            </a:r>
            <a:endParaRPr lang="ru-RU" sz="2400" b="1" i="1" dirty="0"/>
          </a:p>
        </p:txBody>
      </p:sp>
      <p:sp>
        <p:nvSpPr>
          <p:cNvPr id="22" name="Скругленный прямоугольник 21"/>
          <p:cNvSpPr/>
          <p:nvPr/>
        </p:nvSpPr>
        <p:spPr>
          <a:xfrm>
            <a:off x="755576" y="3717032"/>
            <a:ext cx="7560840" cy="2304256"/>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2400" dirty="0" smtClean="0"/>
              <a:t>Научись ''сетевому этикету'', когда находишься в </a:t>
            </a:r>
            <a:r>
              <a:rPr lang="ru-RU" sz="2400" dirty="0" err="1" smtClean="0"/>
              <a:t>онлайне</a:t>
            </a:r>
            <a:r>
              <a:rPr lang="ru-RU" sz="2400" dirty="0" smtClean="0"/>
              <a:t>. Что считается делать и говорить хорошо, а что нет? Например, если ты печатаешь сообщение ЗАГЛАВНЫМИ БУКВАМИ, твой собеседник может подумать, что ты кричишь на  него.</a:t>
            </a:r>
            <a:endParaRPr lang="ru-RU" sz="2400" dirty="0"/>
          </a:p>
        </p:txBody>
      </p:sp>
      <p:sp>
        <p:nvSpPr>
          <p:cNvPr id="23" name="Скругленный прямоугольник 22"/>
          <p:cNvSpPr/>
          <p:nvPr/>
        </p:nvSpPr>
        <p:spPr>
          <a:xfrm>
            <a:off x="2123728" y="188640"/>
            <a:ext cx="5040560" cy="576064"/>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smtClean="0"/>
              <a:t>Общение</a:t>
            </a:r>
            <a:endParaRPr lang="ru-RU" sz="2400" b="1" i="1" dirty="0"/>
          </a:p>
        </p:txBody>
      </p:sp>
      <p:sp>
        <p:nvSpPr>
          <p:cNvPr id="7" name="Скругленный прямоугольник 6"/>
          <p:cNvSpPr/>
          <p:nvPr/>
        </p:nvSpPr>
        <p:spPr>
          <a:xfrm>
            <a:off x="251520" y="6021288"/>
            <a:ext cx="1656184" cy="432048"/>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smtClean="0">
                <a:solidFill>
                  <a:srgbClr val="FFFF66"/>
                </a:solidFill>
              </a:rPr>
              <a:t>Правило</a:t>
            </a:r>
            <a:endParaRPr lang="ru-RU" sz="2400" b="1" i="1" dirty="0">
              <a:solidFill>
                <a:srgbClr val="FFFF66"/>
              </a:solidFill>
            </a:endParaRPr>
          </a:p>
        </p:txBody>
      </p:sp>
      <p:sp>
        <p:nvSpPr>
          <p:cNvPr id="8" name="Управляющая кнопка: домой 7">
            <a:hlinkClick r:id="rId2" action="ppaction://hlinksldjump" highlightClick="1">
              <a:snd r:embed="rId3" name="hammer.wav"/>
            </a:hlinkClick>
          </p:cNvPr>
          <p:cNvSpPr/>
          <p:nvPr/>
        </p:nvSpPr>
        <p:spPr>
          <a:xfrm>
            <a:off x="8028384" y="5877272"/>
            <a:ext cx="720080" cy="720080"/>
          </a:xfrm>
          <a:prstGeom prst="actionButtonHome">
            <a:avLst/>
          </a:prstGeom>
          <a:solidFill>
            <a:srgbClr val="0070C0"/>
          </a:solidFill>
          <a:ln>
            <a:solidFill>
              <a:srgbClr val="FFFF0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ая прямоугольная выноска 9"/>
          <p:cNvSpPr/>
          <p:nvPr/>
        </p:nvSpPr>
        <p:spPr>
          <a:xfrm>
            <a:off x="611560" y="980728"/>
            <a:ext cx="3384376" cy="1368152"/>
          </a:xfrm>
          <a:prstGeom prst="wedgeRoundRectCallout">
            <a:avLst/>
          </a:prstGeom>
          <a:solidFill>
            <a:srgbClr val="FFFF00"/>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Этикет, этикет… Хорошо, что в Интернете не нужен никакой этикет!</a:t>
            </a:r>
            <a:endParaRPr lang="ru-RU" dirty="0">
              <a:solidFill>
                <a:schemeClr val="tx1"/>
              </a:solidFill>
            </a:endParaRPr>
          </a:p>
        </p:txBody>
      </p:sp>
      <p:sp>
        <p:nvSpPr>
          <p:cNvPr id="11" name="Скругленная прямоугольная выноска 10"/>
          <p:cNvSpPr/>
          <p:nvPr/>
        </p:nvSpPr>
        <p:spPr>
          <a:xfrm flipH="1">
            <a:off x="5292080" y="1484784"/>
            <a:ext cx="3240360" cy="864096"/>
          </a:xfrm>
          <a:prstGeom prst="wedgeRoundRectCallout">
            <a:avLst/>
          </a:prstGeom>
          <a:solidFill>
            <a:srgbClr val="FFFF00"/>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А про «сетевой этикет» ты слышал?</a:t>
            </a:r>
            <a:endParaRPr lang="ru-RU" dirty="0">
              <a:solidFill>
                <a:schemeClr val="tx1"/>
              </a:solidFill>
            </a:endParaRPr>
          </a:p>
        </p:txBody>
      </p:sp>
      <p:pic>
        <p:nvPicPr>
          <p:cNvPr id="1026" name="Picture 2" descr="C:\Users\Саглай\Desktop\Новая папка\Minion-Sad-icon.png"/>
          <p:cNvPicPr>
            <a:picLocks noChangeAspect="1" noChangeArrowheads="1"/>
          </p:cNvPicPr>
          <p:nvPr/>
        </p:nvPicPr>
        <p:blipFill>
          <a:blip r:embed="rId4" cstate="print"/>
          <a:srcRect/>
          <a:stretch>
            <a:fillRect/>
          </a:stretch>
        </p:blipFill>
        <p:spPr bwMode="auto">
          <a:xfrm>
            <a:off x="971600" y="2492896"/>
            <a:ext cx="1219200" cy="1219200"/>
          </a:xfrm>
          <a:prstGeom prst="rect">
            <a:avLst/>
          </a:prstGeom>
          <a:noFill/>
        </p:spPr>
      </p:pic>
      <p:pic>
        <p:nvPicPr>
          <p:cNvPr id="1027" name="Picture 3" descr="C:\Users\Саглай\Desktop\Новая папка\Minion-Hello-icon.png"/>
          <p:cNvPicPr>
            <a:picLocks noChangeAspect="1" noChangeArrowheads="1"/>
          </p:cNvPicPr>
          <p:nvPr/>
        </p:nvPicPr>
        <p:blipFill>
          <a:blip r:embed="rId5" cstate="print"/>
          <a:srcRect/>
          <a:stretch>
            <a:fillRect/>
          </a:stretch>
        </p:blipFill>
        <p:spPr bwMode="auto">
          <a:xfrm>
            <a:off x="7452320" y="2492896"/>
            <a:ext cx="1219200" cy="1219200"/>
          </a:xfrm>
          <a:prstGeom prst="rect">
            <a:avLst/>
          </a:prstGeom>
          <a:noFill/>
        </p:spPr>
      </p:pic>
      <p:pic>
        <p:nvPicPr>
          <p:cNvPr id="1028" name="Picture 4" descr="C:\Users\Саглай\Desktop\Новая папка\Minion-Shy-icon.png"/>
          <p:cNvPicPr>
            <a:picLocks noChangeAspect="1" noChangeArrowheads="1"/>
          </p:cNvPicPr>
          <p:nvPr/>
        </p:nvPicPr>
        <p:blipFill>
          <a:blip r:embed="rId6" cstate="print"/>
          <a:srcRect/>
          <a:stretch>
            <a:fillRect/>
          </a:stretch>
        </p:blipFill>
        <p:spPr bwMode="auto">
          <a:xfrm>
            <a:off x="5940152" y="2492896"/>
            <a:ext cx="1219200" cy="12192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up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upRigh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p:cBhvr>
                                        <p:cTn id="17" dur="2000" fill="hold"/>
                                        <p:tgtEl>
                                          <p:spTgt spid="7"/>
                                        </p:tgtEl>
                                        <p:attrNameLst>
                                          <p:attrName>fillcolor</p:attrName>
                                        </p:attrNameLst>
                                      </p:cBhvr>
                                      <p:to>
                                        <a:schemeClr val="accent2"/>
                                      </p:to>
                                    </p:animClr>
                                    <p:set>
                                      <p:cBhvr>
                                        <p:cTn id="18" dur="2000" fill="hold"/>
                                        <p:tgtEl>
                                          <p:spTgt spid="7"/>
                                        </p:tgtEl>
                                        <p:attrNameLst>
                                          <p:attrName>fill.type</p:attrName>
                                        </p:attrNameLst>
                                      </p:cBhvr>
                                      <p:to>
                                        <p:strVal val="solid"/>
                                      </p:to>
                                    </p:set>
                                    <p:set>
                                      <p:cBhvr>
                                        <p:cTn id="19"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bldLst>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51520" y="188640"/>
            <a:ext cx="1080120" cy="576064"/>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smtClean="0"/>
              <a:t>30</a:t>
            </a:r>
            <a:endParaRPr lang="ru-RU" sz="2400" b="1" i="1" dirty="0"/>
          </a:p>
        </p:txBody>
      </p:sp>
      <p:sp>
        <p:nvSpPr>
          <p:cNvPr id="22" name="Скругленный прямоугольник 21"/>
          <p:cNvSpPr/>
          <p:nvPr/>
        </p:nvSpPr>
        <p:spPr>
          <a:xfrm>
            <a:off x="1907704" y="4149080"/>
            <a:ext cx="6048672" cy="2160240"/>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2400" dirty="0" smtClean="0"/>
              <a:t>Если тебе приходят письма с неприятным или оскорбляющим тебя содержанием, если кто-то ведет себя в твоем отношении неподобающим образом, сообщи об этом взрослым.</a:t>
            </a:r>
          </a:p>
          <a:p>
            <a:pPr algn="ctr"/>
            <a:endParaRPr lang="ru-RU" sz="2400" b="1" i="1" dirty="0"/>
          </a:p>
        </p:txBody>
      </p:sp>
      <p:sp>
        <p:nvSpPr>
          <p:cNvPr id="23" name="Скругленный прямоугольник 22"/>
          <p:cNvSpPr/>
          <p:nvPr/>
        </p:nvSpPr>
        <p:spPr>
          <a:xfrm>
            <a:off x="2123728" y="188640"/>
            <a:ext cx="5040560" cy="576064"/>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smtClean="0"/>
              <a:t>Почта</a:t>
            </a:r>
            <a:endParaRPr lang="ru-RU" sz="2400" b="1" i="1" dirty="0"/>
          </a:p>
        </p:txBody>
      </p:sp>
      <p:sp>
        <p:nvSpPr>
          <p:cNvPr id="7" name="Скругленный прямоугольник 6"/>
          <p:cNvSpPr/>
          <p:nvPr/>
        </p:nvSpPr>
        <p:spPr>
          <a:xfrm>
            <a:off x="251520" y="6021288"/>
            <a:ext cx="1656184" cy="432048"/>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smtClean="0">
                <a:solidFill>
                  <a:srgbClr val="FFFF66"/>
                </a:solidFill>
              </a:rPr>
              <a:t>Правило</a:t>
            </a:r>
            <a:endParaRPr lang="ru-RU" sz="2400" b="1" i="1" dirty="0">
              <a:solidFill>
                <a:srgbClr val="FFFF66"/>
              </a:solidFill>
            </a:endParaRPr>
          </a:p>
        </p:txBody>
      </p:sp>
      <p:sp>
        <p:nvSpPr>
          <p:cNvPr id="8" name="Управляющая кнопка: домой 7">
            <a:hlinkClick r:id="rId2" action="ppaction://hlinksldjump" highlightClick="1">
              <a:snd r:embed="rId3" name="hammer.wav"/>
            </a:hlinkClick>
          </p:cNvPr>
          <p:cNvSpPr/>
          <p:nvPr/>
        </p:nvSpPr>
        <p:spPr>
          <a:xfrm>
            <a:off x="8028384" y="5877272"/>
            <a:ext cx="720080" cy="720080"/>
          </a:xfrm>
          <a:prstGeom prst="actionButtonHome">
            <a:avLst/>
          </a:prstGeom>
          <a:solidFill>
            <a:srgbClr val="0070C0"/>
          </a:solidFill>
          <a:ln>
            <a:solidFill>
              <a:srgbClr val="FFFF0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ая прямоугольная выноска 8"/>
          <p:cNvSpPr/>
          <p:nvPr/>
        </p:nvSpPr>
        <p:spPr>
          <a:xfrm>
            <a:off x="611560" y="1412776"/>
            <a:ext cx="3600400" cy="648072"/>
          </a:xfrm>
          <a:prstGeom prst="wedgeRoundRectCallout">
            <a:avLst/>
          </a:prstGeom>
          <a:solidFill>
            <a:srgbClr val="FFFF00"/>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Чем это ты так рассержен?</a:t>
            </a:r>
            <a:endParaRPr lang="ru-RU" dirty="0">
              <a:solidFill>
                <a:schemeClr val="tx1"/>
              </a:solidFill>
            </a:endParaRPr>
          </a:p>
        </p:txBody>
      </p:sp>
      <p:sp>
        <p:nvSpPr>
          <p:cNvPr id="10" name="Скругленная прямоугольная выноска 9"/>
          <p:cNvSpPr/>
          <p:nvPr/>
        </p:nvSpPr>
        <p:spPr>
          <a:xfrm flipH="1">
            <a:off x="5076056" y="1124744"/>
            <a:ext cx="3528392" cy="1800200"/>
          </a:xfrm>
          <a:prstGeom prst="wedgeRoundRectCallout">
            <a:avLst/>
          </a:prstGeom>
          <a:solidFill>
            <a:srgbClr val="FFFF00"/>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Мне тут пришло одно письмо, называют меня глупым, да и еще там много всякого. …</a:t>
            </a:r>
          </a:p>
          <a:p>
            <a:pPr algn="ctr"/>
            <a:r>
              <a:rPr lang="ru-RU" dirty="0" smtClean="0">
                <a:solidFill>
                  <a:schemeClr val="tx1"/>
                </a:solidFill>
              </a:rPr>
              <a:t> Я им сейчас еще </a:t>
            </a:r>
            <a:r>
              <a:rPr lang="ru-RU" dirty="0" err="1" smtClean="0">
                <a:solidFill>
                  <a:schemeClr val="tx1"/>
                </a:solidFill>
              </a:rPr>
              <a:t>похлеще</a:t>
            </a:r>
            <a:r>
              <a:rPr lang="ru-RU" dirty="0" smtClean="0">
                <a:solidFill>
                  <a:schemeClr val="tx1"/>
                </a:solidFill>
              </a:rPr>
              <a:t> отвечу!</a:t>
            </a:r>
            <a:endParaRPr lang="ru-RU" dirty="0">
              <a:solidFill>
                <a:schemeClr val="tx1"/>
              </a:solidFill>
            </a:endParaRPr>
          </a:p>
        </p:txBody>
      </p:sp>
      <p:pic>
        <p:nvPicPr>
          <p:cNvPr id="3074" name="Picture 2" descr="C:\Users\Саглай\Desktop\Новая папка\Minion-Amazed-icon.png"/>
          <p:cNvPicPr>
            <a:picLocks noChangeAspect="1" noChangeArrowheads="1"/>
          </p:cNvPicPr>
          <p:nvPr/>
        </p:nvPicPr>
        <p:blipFill>
          <a:blip r:embed="rId4" cstate="print"/>
          <a:srcRect/>
          <a:stretch>
            <a:fillRect/>
          </a:stretch>
        </p:blipFill>
        <p:spPr bwMode="auto">
          <a:xfrm>
            <a:off x="7380312" y="2996952"/>
            <a:ext cx="1219200" cy="1219200"/>
          </a:xfrm>
          <a:prstGeom prst="rect">
            <a:avLst/>
          </a:prstGeom>
          <a:noFill/>
        </p:spPr>
      </p:pic>
      <p:pic>
        <p:nvPicPr>
          <p:cNvPr id="3075" name="Picture 3" descr="C:\Users\Саглай\Desktop\Новая папка\Minion-Sad-icon.png"/>
          <p:cNvPicPr>
            <a:picLocks noChangeAspect="1" noChangeArrowheads="1"/>
          </p:cNvPicPr>
          <p:nvPr/>
        </p:nvPicPr>
        <p:blipFill>
          <a:blip r:embed="rId5" cstate="print"/>
          <a:srcRect/>
          <a:stretch>
            <a:fillRect/>
          </a:stretch>
        </p:blipFill>
        <p:spPr bwMode="auto">
          <a:xfrm>
            <a:off x="1259632" y="2276872"/>
            <a:ext cx="1219200" cy="1219200"/>
          </a:xfrm>
          <a:prstGeom prst="rect">
            <a:avLst/>
          </a:prstGeom>
          <a:noFill/>
        </p:spPr>
      </p:pic>
      <p:pic>
        <p:nvPicPr>
          <p:cNvPr id="11" name="Picture 4" descr="C:\Users\Саглай\Desktop\9b3ef2402ead.png"/>
          <p:cNvPicPr>
            <a:picLocks noChangeAspect="1" noChangeArrowheads="1"/>
          </p:cNvPicPr>
          <p:nvPr/>
        </p:nvPicPr>
        <p:blipFill>
          <a:blip r:embed="rId6" cstate="print"/>
          <a:srcRect/>
          <a:stretch>
            <a:fillRect/>
          </a:stretch>
        </p:blipFill>
        <p:spPr bwMode="auto">
          <a:xfrm>
            <a:off x="3203848" y="2348880"/>
            <a:ext cx="2078325" cy="176711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up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up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p:cBhvr>
                                        <p:cTn id="17" dur="2000" fill="hold"/>
                                        <p:tgtEl>
                                          <p:spTgt spid="7"/>
                                        </p:tgtEl>
                                        <p:attrNameLst>
                                          <p:attrName>fillcolor</p:attrName>
                                        </p:attrNameLst>
                                      </p:cBhvr>
                                      <p:to>
                                        <a:schemeClr val="accent2"/>
                                      </p:to>
                                    </p:animClr>
                                    <p:set>
                                      <p:cBhvr>
                                        <p:cTn id="18" dur="2000" fill="hold"/>
                                        <p:tgtEl>
                                          <p:spTgt spid="7"/>
                                        </p:tgtEl>
                                        <p:attrNameLst>
                                          <p:attrName>fill.type</p:attrName>
                                        </p:attrNameLst>
                                      </p:cBhvr>
                                      <p:to>
                                        <p:strVal val="solid"/>
                                      </p:to>
                                    </p:set>
                                    <p:set>
                                      <p:cBhvr>
                                        <p:cTn id="19" dur="2000" fill="hold"/>
                                        <p:tgtEl>
                                          <p:spTgt spid="7"/>
                                        </p:tgtEl>
                                        <p:attrNameLst>
                                          <p:attrName>fill.on</p:attrName>
                                        </p:attrNameLst>
                                      </p:cBhvr>
                                      <p:to>
                                        <p:strVal val="true"/>
                                      </p:to>
                                    </p:set>
                                  </p:childTnLst>
                                </p:cTn>
                              </p:par>
                              <p:par>
                                <p:cTn id="20" presetID="18" presetClass="entr" presetSubtype="12"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strips(downLeft)">
                                      <p:cBhvr>
                                        <p:cTn id="22" dur="500"/>
                                        <p:tgtEl>
                                          <p:spTgt spid="22"/>
                                        </p:tgtEl>
                                      </p:cBhvr>
                                    </p:animEffect>
                                  </p:childTnLst>
                                </p:cTn>
                              </p:par>
                            </p:childTnLst>
                          </p:cTn>
                        </p:par>
                      </p:childTnLst>
                    </p:cTn>
                  </p:par>
                </p:childTnLst>
              </p:cTn>
              <p:nextCondLst>
                <p:cond evt="onClick" delay="0">
                  <p:tgtEl>
                    <p:spTgt spid="7"/>
                  </p:tgtEl>
                </p:cond>
              </p:nextCondLst>
            </p:seq>
          </p:childTnLst>
        </p:cTn>
      </p:par>
    </p:tnLst>
    <p:bldLst>
      <p:bldP spid="22"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51520" y="188640"/>
            <a:ext cx="1080120" cy="576064"/>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smtClean="0"/>
              <a:t>30</a:t>
            </a:r>
            <a:endParaRPr lang="ru-RU" sz="2400" b="1" i="1" dirty="0"/>
          </a:p>
        </p:txBody>
      </p:sp>
      <p:sp>
        <p:nvSpPr>
          <p:cNvPr id="22" name="Скругленный прямоугольник 21"/>
          <p:cNvSpPr/>
          <p:nvPr/>
        </p:nvSpPr>
        <p:spPr>
          <a:xfrm>
            <a:off x="1979712" y="4149080"/>
            <a:ext cx="5976664" cy="2160240"/>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sz="2400" dirty="0" smtClean="0"/>
          </a:p>
          <a:p>
            <a:pPr lvl="0" algn="ctr"/>
            <a:r>
              <a:rPr lang="ru-RU" sz="2400" dirty="0" smtClean="0"/>
              <a:t>Попроси родителей установить </a:t>
            </a:r>
            <a:r>
              <a:rPr lang="ru-RU" sz="2400" u="sng" dirty="0" smtClean="0">
                <a:hlinkClick r:id="rId2"/>
              </a:rPr>
              <a:t>программное обеспечение для фильтрации</a:t>
            </a:r>
            <a:r>
              <a:rPr lang="ru-RU" sz="2400" dirty="0" smtClean="0"/>
              <a:t>  информации из интернета, которое блокировало бы  ''неправильные'' сайты.</a:t>
            </a:r>
          </a:p>
          <a:p>
            <a:pPr algn="ctr"/>
            <a:endParaRPr lang="ru-RU" sz="2400" b="1" i="1" dirty="0"/>
          </a:p>
        </p:txBody>
      </p:sp>
      <p:sp>
        <p:nvSpPr>
          <p:cNvPr id="23" name="Скругленный прямоугольник 22"/>
          <p:cNvSpPr/>
          <p:nvPr/>
        </p:nvSpPr>
        <p:spPr>
          <a:xfrm>
            <a:off x="2123728" y="188640"/>
            <a:ext cx="5040560" cy="576064"/>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smtClean="0"/>
              <a:t>Сайты</a:t>
            </a:r>
            <a:endParaRPr lang="ru-RU" sz="2400" b="1" i="1" dirty="0"/>
          </a:p>
        </p:txBody>
      </p:sp>
      <p:sp>
        <p:nvSpPr>
          <p:cNvPr id="7" name="Скругленный прямоугольник 6"/>
          <p:cNvSpPr/>
          <p:nvPr/>
        </p:nvSpPr>
        <p:spPr>
          <a:xfrm>
            <a:off x="251520" y="6021288"/>
            <a:ext cx="1656184" cy="432048"/>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smtClean="0">
                <a:solidFill>
                  <a:srgbClr val="FFFF66"/>
                </a:solidFill>
              </a:rPr>
              <a:t>Правило</a:t>
            </a:r>
            <a:endParaRPr lang="ru-RU" sz="2400" b="1" i="1" dirty="0">
              <a:solidFill>
                <a:srgbClr val="FFFF66"/>
              </a:solidFill>
            </a:endParaRPr>
          </a:p>
        </p:txBody>
      </p:sp>
      <p:sp>
        <p:nvSpPr>
          <p:cNvPr id="8" name="Управляющая кнопка: домой 7">
            <a:hlinkClick r:id="rId3" action="ppaction://hlinksldjump" highlightClick="1">
              <a:snd r:embed="rId4" name="hammer.wav"/>
            </a:hlinkClick>
          </p:cNvPr>
          <p:cNvSpPr/>
          <p:nvPr/>
        </p:nvSpPr>
        <p:spPr>
          <a:xfrm>
            <a:off x="8028384" y="5877272"/>
            <a:ext cx="720080" cy="720080"/>
          </a:xfrm>
          <a:prstGeom prst="actionButtonHome">
            <a:avLst/>
          </a:prstGeom>
          <a:solidFill>
            <a:srgbClr val="0070C0"/>
          </a:solidFill>
          <a:ln>
            <a:solidFill>
              <a:srgbClr val="FFFF0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кругленная прямоугольная выноска 11"/>
          <p:cNvSpPr/>
          <p:nvPr/>
        </p:nvSpPr>
        <p:spPr>
          <a:xfrm>
            <a:off x="611560" y="1124744"/>
            <a:ext cx="3744416" cy="1368152"/>
          </a:xfrm>
          <a:prstGeom prst="wedgeRoundRectCallout">
            <a:avLst/>
          </a:prstGeom>
          <a:solidFill>
            <a:srgbClr val="FFFF00"/>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 На школьных компьютерах всюду стоят какие-то фильтры.  А где мне их взять для моего компьютера? И нужны ли они ?</a:t>
            </a:r>
            <a:endParaRPr lang="ru-RU" dirty="0">
              <a:solidFill>
                <a:schemeClr val="tx1"/>
              </a:solidFill>
            </a:endParaRPr>
          </a:p>
        </p:txBody>
      </p:sp>
      <p:sp>
        <p:nvSpPr>
          <p:cNvPr id="13" name="Скругленная прямоугольная выноска 12"/>
          <p:cNvSpPr/>
          <p:nvPr/>
        </p:nvSpPr>
        <p:spPr>
          <a:xfrm flipH="1">
            <a:off x="5148064" y="2132856"/>
            <a:ext cx="3528392" cy="720080"/>
          </a:xfrm>
          <a:prstGeom prst="wedgeRoundRectCallout">
            <a:avLst/>
          </a:prstGeom>
          <a:solidFill>
            <a:srgbClr val="FFFF00"/>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Может, спросим  у родителей?</a:t>
            </a:r>
            <a:endParaRPr lang="ru-RU" dirty="0">
              <a:solidFill>
                <a:schemeClr val="tx1"/>
              </a:solidFill>
            </a:endParaRPr>
          </a:p>
        </p:txBody>
      </p:sp>
      <p:pic>
        <p:nvPicPr>
          <p:cNvPr id="4098" name="Picture 2" descr="C:\Users\Саглай\Desktop\Новая папка\Minion-Amazed-icon.png"/>
          <p:cNvPicPr>
            <a:picLocks noChangeAspect="1" noChangeArrowheads="1"/>
          </p:cNvPicPr>
          <p:nvPr/>
        </p:nvPicPr>
        <p:blipFill>
          <a:blip r:embed="rId5" cstate="print"/>
          <a:srcRect/>
          <a:stretch>
            <a:fillRect/>
          </a:stretch>
        </p:blipFill>
        <p:spPr bwMode="auto">
          <a:xfrm>
            <a:off x="7380312" y="2996952"/>
            <a:ext cx="1219200" cy="1219200"/>
          </a:xfrm>
          <a:prstGeom prst="rect">
            <a:avLst/>
          </a:prstGeom>
          <a:noFill/>
        </p:spPr>
      </p:pic>
      <p:pic>
        <p:nvPicPr>
          <p:cNvPr id="4099" name="Picture 3" descr="C:\Users\Саглай\Desktop\Новая папка\Minion-Sad-icon.png"/>
          <p:cNvPicPr>
            <a:picLocks noChangeAspect="1" noChangeArrowheads="1"/>
          </p:cNvPicPr>
          <p:nvPr/>
        </p:nvPicPr>
        <p:blipFill>
          <a:blip r:embed="rId6" cstate="print"/>
          <a:srcRect/>
          <a:stretch>
            <a:fillRect/>
          </a:stretch>
        </p:blipFill>
        <p:spPr bwMode="auto">
          <a:xfrm>
            <a:off x="1115616" y="2708920"/>
            <a:ext cx="1219200" cy="1219200"/>
          </a:xfrm>
          <a:prstGeom prst="rect">
            <a:avLst/>
          </a:prstGeom>
          <a:noFill/>
        </p:spPr>
      </p:pic>
      <p:pic>
        <p:nvPicPr>
          <p:cNvPr id="11" name="Picture 4" descr="C:\Users\Саглай\Desktop\9b3ef2402ead.png"/>
          <p:cNvPicPr>
            <a:picLocks noChangeAspect="1" noChangeArrowheads="1"/>
          </p:cNvPicPr>
          <p:nvPr/>
        </p:nvPicPr>
        <p:blipFill>
          <a:blip r:embed="rId7" cstate="print"/>
          <a:srcRect/>
          <a:stretch>
            <a:fillRect/>
          </a:stretch>
        </p:blipFill>
        <p:spPr bwMode="auto">
          <a:xfrm>
            <a:off x="3203848" y="2348880"/>
            <a:ext cx="2078325" cy="176711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upRigh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strips(upRigh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p:cBhvr>
                                        <p:cTn id="17" dur="2000" fill="hold"/>
                                        <p:tgtEl>
                                          <p:spTgt spid="7"/>
                                        </p:tgtEl>
                                        <p:attrNameLst>
                                          <p:attrName>fillcolor</p:attrName>
                                        </p:attrNameLst>
                                      </p:cBhvr>
                                      <p:to>
                                        <a:schemeClr val="accent2"/>
                                      </p:to>
                                    </p:animClr>
                                    <p:set>
                                      <p:cBhvr>
                                        <p:cTn id="18" dur="2000" fill="hold"/>
                                        <p:tgtEl>
                                          <p:spTgt spid="7"/>
                                        </p:tgtEl>
                                        <p:attrNameLst>
                                          <p:attrName>fill.type</p:attrName>
                                        </p:attrNameLst>
                                      </p:cBhvr>
                                      <p:to>
                                        <p:strVal val="solid"/>
                                      </p:to>
                                    </p:set>
                                    <p:set>
                                      <p:cBhvr>
                                        <p:cTn id="19" dur="2000" fill="hold"/>
                                        <p:tgtEl>
                                          <p:spTgt spid="7"/>
                                        </p:tgtEl>
                                        <p:attrNameLst>
                                          <p:attrName>fill.on</p:attrName>
                                        </p:attrNameLst>
                                      </p:cBhvr>
                                      <p:to>
                                        <p:strVal val="true"/>
                                      </p:to>
                                    </p:set>
                                  </p:childTnLst>
                                </p:cTn>
                              </p:par>
                              <p:par>
                                <p:cTn id="20" presetID="18" presetClass="entr" presetSubtype="12"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strips(downLeft)">
                                      <p:cBhvr>
                                        <p:cTn id="22" dur="500"/>
                                        <p:tgtEl>
                                          <p:spTgt spid="22"/>
                                        </p:tgtEl>
                                      </p:cBhvr>
                                    </p:animEffect>
                                  </p:childTnLst>
                                </p:cTn>
                              </p:par>
                            </p:childTnLst>
                          </p:cTn>
                        </p:par>
                      </p:childTnLst>
                    </p:cTn>
                  </p:par>
                </p:childTnLst>
              </p:cTn>
              <p:nextCondLst>
                <p:cond evt="onClick" delay="0">
                  <p:tgtEl>
                    <p:spTgt spid="7"/>
                  </p:tgtEl>
                </p:cond>
              </p:nextCondLst>
            </p:seq>
          </p:childTnLst>
        </p:cTn>
      </p:par>
    </p:tnLst>
    <p:bldLst>
      <p:bldP spid="22"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51520" y="188640"/>
            <a:ext cx="1080120" cy="576064"/>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smtClean="0"/>
              <a:t>30</a:t>
            </a:r>
            <a:endParaRPr lang="ru-RU" sz="2400" b="1" i="1" dirty="0"/>
          </a:p>
        </p:txBody>
      </p:sp>
      <p:sp>
        <p:nvSpPr>
          <p:cNvPr id="23" name="Скругленный прямоугольник 22"/>
          <p:cNvSpPr/>
          <p:nvPr/>
        </p:nvSpPr>
        <p:spPr>
          <a:xfrm>
            <a:off x="2123728" y="188640"/>
            <a:ext cx="5040560" cy="576064"/>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smtClean="0"/>
              <a:t>Вирусы</a:t>
            </a:r>
            <a:endParaRPr lang="ru-RU" sz="2400" b="1" i="1" dirty="0"/>
          </a:p>
        </p:txBody>
      </p:sp>
      <p:sp>
        <p:nvSpPr>
          <p:cNvPr id="7" name="Скругленный прямоугольник 6"/>
          <p:cNvSpPr/>
          <p:nvPr/>
        </p:nvSpPr>
        <p:spPr>
          <a:xfrm>
            <a:off x="251520" y="6021288"/>
            <a:ext cx="1656184" cy="432048"/>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smtClean="0">
                <a:solidFill>
                  <a:srgbClr val="FFFF66"/>
                </a:solidFill>
              </a:rPr>
              <a:t>Правило</a:t>
            </a:r>
            <a:endParaRPr lang="ru-RU" sz="2400" b="1" i="1" dirty="0">
              <a:solidFill>
                <a:srgbClr val="FFFF66"/>
              </a:solidFill>
            </a:endParaRPr>
          </a:p>
        </p:txBody>
      </p:sp>
      <p:sp>
        <p:nvSpPr>
          <p:cNvPr id="8" name="Управляющая кнопка: домой 7">
            <a:hlinkClick r:id="rId2" action="ppaction://hlinksldjump" highlightClick="1">
              <a:snd r:embed="rId3" name="hammer.wav"/>
            </a:hlinkClick>
          </p:cNvPr>
          <p:cNvSpPr/>
          <p:nvPr/>
        </p:nvSpPr>
        <p:spPr>
          <a:xfrm>
            <a:off x="8028384" y="5877272"/>
            <a:ext cx="720080" cy="720080"/>
          </a:xfrm>
          <a:prstGeom prst="actionButtonHome">
            <a:avLst/>
          </a:prstGeom>
          <a:solidFill>
            <a:srgbClr val="0070C0"/>
          </a:solidFill>
          <a:ln>
            <a:solidFill>
              <a:srgbClr val="FFFF0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ая прямоугольная выноска 8"/>
          <p:cNvSpPr/>
          <p:nvPr/>
        </p:nvSpPr>
        <p:spPr>
          <a:xfrm>
            <a:off x="611560" y="1484784"/>
            <a:ext cx="3600400" cy="1368152"/>
          </a:xfrm>
          <a:prstGeom prst="wedgeRoundRectCallout">
            <a:avLst/>
          </a:prstGeom>
          <a:solidFill>
            <a:srgbClr val="FFFF00"/>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Мне прислали очень полезную программу через почту. Сейчас попробую ее установить!</a:t>
            </a:r>
            <a:endParaRPr lang="ru-RU" dirty="0">
              <a:solidFill>
                <a:schemeClr val="tx1"/>
              </a:solidFill>
            </a:endParaRPr>
          </a:p>
        </p:txBody>
      </p:sp>
      <p:sp>
        <p:nvSpPr>
          <p:cNvPr id="10" name="Скругленная прямоугольная выноска 9"/>
          <p:cNvSpPr/>
          <p:nvPr/>
        </p:nvSpPr>
        <p:spPr>
          <a:xfrm flipH="1">
            <a:off x="5220072" y="2204864"/>
            <a:ext cx="3528392" cy="864096"/>
          </a:xfrm>
          <a:prstGeom prst="wedgeRoundRectCallout">
            <a:avLst/>
          </a:prstGeom>
          <a:solidFill>
            <a:srgbClr val="FFFF00"/>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Я бы сначала все проверил…</a:t>
            </a:r>
            <a:endParaRPr lang="ru-RU" dirty="0">
              <a:solidFill>
                <a:schemeClr val="tx1"/>
              </a:solidFill>
            </a:endParaRPr>
          </a:p>
        </p:txBody>
      </p:sp>
      <p:sp>
        <p:nvSpPr>
          <p:cNvPr id="24" name="Скругленный прямоугольник 23"/>
          <p:cNvSpPr/>
          <p:nvPr/>
        </p:nvSpPr>
        <p:spPr>
          <a:xfrm>
            <a:off x="2195736" y="836712"/>
            <a:ext cx="4680520" cy="5616624"/>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Проверяй скачиваемые файлы специальной программой – антивирусом. В Интернете можно заразить компьютер вирусом. Чтобы этого не случилось, сохраняй на компьютер только лицензионную (разрешённую к размещению) информацию. Не скачивай и не открывай файлы, которые прислали незнакомцы.</a:t>
            </a:r>
            <a:endParaRPr lang="ru-RU" sz="2400" b="1" i="1" dirty="0"/>
          </a:p>
        </p:txBody>
      </p:sp>
      <p:pic>
        <p:nvPicPr>
          <p:cNvPr id="5122" name="Picture 2" descr="C:\Users\Саглай\Desktop\Новая папка\Minion-Happy-icon.png"/>
          <p:cNvPicPr>
            <a:picLocks noChangeAspect="1" noChangeArrowheads="1"/>
          </p:cNvPicPr>
          <p:nvPr/>
        </p:nvPicPr>
        <p:blipFill>
          <a:blip r:embed="rId4" cstate="print"/>
          <a:srcRect/>
          <a:stretch>
            <a:fillRect/>
          </a:stretch>
        </p:blipFill>
        <p:spPr bwMode="auto">
          <a:xfrm>
            <a:off x="755576" y="3212976"/>
            <a:ext cx="1219200" cy="1219200"/>
          </a:xfrm>
          <a:prstGeom prst="rect">
            <a:avLst/>
          </a:prstGeom>
          <a:noFill/>
        </p:spPr>
      </p:pic>
      <p:pic>
        <p:nvPicPr>
          <p:cNvPr id="5123" name="Picture 3" descr="C:\Users\Саглай\Desktop\Новая папка\Minion-Reading-icon.png"/>
          <p:cNvPicPr>
            <a:picLocks noChangeAspect="1" noChangeArrowheads="1"/>
          </p:cNvPicPr>
          <p:nvPr/>
        </p:nvPicPr>
        <p:blipFill>
          <a:blip r:embed="rId5" cstate="print"/>
          <a:srcRect/>
          <a:stretch>
            <a:fillRect/>
          </a:stretch>
        </p:blipFill>
        <p:spPr bwMode="auto">
          <a:xfrm>
            <a:off x="7020272" y="3284984"/>
            <a:ext cx="1219200" cy="12192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up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up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p:cBhvr>
                                        <p:cTn id="17" dur="2000" fill="hold"/>
                                        <p:tgtEl>
                                          <p:spTgt spid="7"/>
                                        </p:tgtEl>
                                        <p:attrNameLst>
                                          <p:attrName>fillcolor</p:attrName>
                                        </p:attrNameLst>
                                      </p:cBhvr>
                                      <p:to>
                                        <a:schemeClr val="accent2"/>
                                      </p:to>
                                    </p:animClr>
                                    <p:set>
                                      <p:cBhvr>
                                        <p:cTn id="18" dur="2000" fill="hold"/>
                                        <p:tgtEl>
                                          <p:spTgt spid="7"/>
                                        </p:tgtEl>
                                        <p:attrNameLst>
                                          <p:attrName>fill.type</p:attrName>
                                        </p:attrNameLst>
                                      </p:cBhvr>
                                      <p:to>
                                        <p:strVal val="solid"/>
                                      </p:to>
                                    </p:set>
                                    <p:set>
                                      <p:cBhvr>
                                        <p:cTn id="19" dur="2000" fill="hold"/>
                                        <p:tgtEl>
                                          <p:spTgt spid="7"/>
                                        </p:tgtEl>
                                        <p:attrNameLst>
                                          <p:attrName>fill.on</p:attrName>
                                        </p:attrNameLst>
                                      </p:cBhvr>
                                      <p:to>
                                        <p:strVal val="true"/>
                                      </p:to>
                                    </p:set>
                                  </p:childTnLst>
                                </p:cTn>
                              </p:par>
                              <p:par>
                                <p:cTn id="20" presetID="18" presetClass="entr" presetSubtype="12"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strips(downLeft)">
                                      <p:cBhvr>
                                        <p:cTn id="22" dur="500"/>
                                        <p:tgtEl>
                                          <p:spTgt spid="24"/>
                                        </p:tgtEl>
                                      </p:cBhvr>
                                    </p:animEffect>
                                  </p:childTnLst>
                                </p:cTn>
                              </p:par>
                            </p:childTnLst>
                          </p:cTn>
                        </p:par>
                      </p:childTnLst>
                    </p:cTn>
                  </p:par>
                </p:childTnLst>
              </p:cTn>
              <p:nextCondLst>
                <p:cond evt="onClick" delay="0">
                  <p:tgtEl>
                    <p:spTgt spid="7"/>
                  </p:tgtEl>
                </p:cond>
              </p:nextCondLst>
            </p:seq>
          </p:childTnLst>
        </p:cTn>
      </p:par>
    </p:tnLst>
    <p:bldLst>
      <p:bldP spid="9" grpId="0" animBg="1"/>
      <p:bldP spid="10"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51520" y="188640"/>
            <a:ext cx="1080120" cy="576064"/>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smtClean="0"/>
              <a:t>30</a:t>
            </a:r>
            <a:endParaRPr lang="ru-RU" sz="2400" b="1" i="1" dirty="0"/>
          </a:p>
        </p:txBody>
      </p:sp>
      <p:sp>
        <p:nvSpPr>
          <p:cNvPr id="23" name="Скругленный прямоугольник 22"/>
          <p:cNvSpPr/>
          <p:nvPr/>
        </p:nvSpPr>
        <p:spPr>
          <a:xfrm>
            <a:off x="2123728" y="188640"/>
            <a:ext cx="5040560" cy="576064"/>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smtClean="0"/>
              <a:t>Общение</a:t>
            </a:r>
            <a:endParaRPr lang="ru-RU" sz="2400" b="1" i="1" dirty="0"/>
          </a:p>
        </p:txBody>
      </p:sp>
      <p:sp>
        <p:nvSpPr>
          <p:cNvPr id="24" name="Скругленный прямоугольник 23"/>
          <p:cNvSpPr/>
          <p:nvPr/>
        </p:nvSpPr>
        <p:spPr>
          <a:xfrm>
            <a:off x="1403648" y="2996952"/>
            <a:ext cx="7200800" cy="2880320"/>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sz="2400" dirty="0" smtClean="0"/>
          </a:p>
          <a:p>
            <a:pPr lvl="0" algn="ctr"/>
            <a:r>
              <a:rPr lang="ru-RU" sz="2400" dirty="0" smtClean="0"/>
              <a:t>Ты должен знать, что если ты публикуешь фото или видео в  интернете — каждый может посмотреть их.  Не публикуй фотографии, на которых изображены другие люди. Делай это только с их согласия. Публикуй только такую информацию, о публикации которой не  пожалеешь.</a:t>
            </a:r>
          </a:p>
          <a:p>
            <a:pPr algn="ctr"/>
            <a:endParaRPr lang="ru-RU" sz="2400" b="1" i="1" dirty="0"/>
          </a:p>
        </p:txBody>
      </p:sp>
      <p:sp>
        <p:nvSpPr>
          <p:cNvPr id="7" name="Скругленный прямоугольник 6"/>
          <p:cNvSpPr/>
          <p:nvPr/>
        </p:nvSpPr>
        <p:spPr>
          <a:xfrm>
            <a:off x="251520" y="6021288"/>
            <a:ext cx="1656184" cy="432048"/>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smtClean="0">
                <a:solidFill>
                  <a:srgbClr val="FFFF66"/>
                </a:solidFill>
              </a:rPr>
              <a:t>Правило</a:t>
            </a:r>
            <a:endParaRPr lang="ru-RU" sz="2400" b="1" i="1" dirty="0">
              <a:solidFill>
                <a:srgbClr val="FFFF66"/>
              </a:solidFill>
            </a:endParaRPr>
          </a:p>
        </p:txBody>
      </p:sp>
      <p:sp>
        <p:nvSpPr>
          <p:cNvPr id="8" name="Управляющая кнопка: домой 7">
            <a:hlinkClick r:id="rId2" action="ppaction://hlinksldjump" highlightClick="1">
              <a:snd r:embed="rId3" name="hammer.wav"/>
            </a:hlinkClick>
          </p:cNvPr>
          <p:cNvSpPr/>
          <p:nvPr/>
        </p:nvSpPr>
        <p:spPr>
          <a:xfrm>
            <a:off x="8028384" y="5877272"/>
            <a:ext cx="720080" cy="720080"/>
          </a:xfrm>
          <a:prstGeom prst="actionButtonHome">
            <a:avLst/>
          </a:prstGeom>
          <a:solidFill>
            <a:srgbClr val="0070C0"/>
          </a:solidFill>
          <a:ln>
            <a:solidFill>
              <a:srgbClr val="FFFF0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ая прямоугольная выноска 8"/>
          <p:cNvSpPr/>
          <p:nvPr/>
        </p:nvSpPr>
        <p:spPr>
          <a:xfrm>
            <a:off x="683568" y="1412776"/>
            <a:ext cx="3600400" cy="1368152"/>
          </a:xfrm>
          <a:prstGeom prst="wedgeRoundRectCallout">
            <a:avLst/>
          </a:prstGeom>
          <a:solidFill>
            <a:srgbClr val="FFFF00"/>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Мы с друзьями здорово отдохнули на море! Сейчас все фотки выложу в Интернет!</a:t>
            </a:r>
            <a:endParaRPr lang="ru-RU" dirty="0">
              <a:solidFill>
                <a:schemeClr val="tx1"/>
              </a:solidFill>
            </a:endParaRPr>
          </a:p>
        </p:txBody>
      </p:sp>
      <p:sp>
        <p:nvSpPr>
          <p:cNvPr id="10" name="Скругленная прямоугольная выноска 9"/>
          <p:cNvSpPr/>
          <p:nvPr/>
        </p:nvSpPr>
        <p:spPr>
          <a:xfrm flipH="1">
            <a:off x="5580112" y="980728"/>
            <a:ext cx="3096344" cy="576064"/>
          </a:xfrm>
          <a:prstGeom prst="wedgeRoundRectCallout">
            <a:avLst/>
          </a:prstGeom>
          <a:solidFill>
            <a:srgbClr val="FFFF00"/>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Стой! Не торопись!</a:t>
            </a:r>
            <a:endParaRPr lang="ru-RU" dirty="0">
              <a:solidFill>
                <a:schemeClr val="tx1"/>
              </a:solidFill>
            </a:endParaRPr>
          </a:p>
        </p:txBody>
      </p:sp>
      <p:pic>
        <p:nvPicPr>
          <p:cNvPr id="9218" name="Picture 2" descr="C:\Users\Саглай\Desktop\Новая папка\Minion-Shy-icon.png"/>
          <p:cNvPicPr>
            <a:picLocks noChangeAspect="1" noChangeArrowheads="1"/>
          </p:cNvPicPr>
          <p:nvPr/>
        </p:nvPicPr>
        <p:blipFill>
          <a:blip r:embed="rId4" cstate="print"/>
          <a:srcRect/>
          <a:stretch>
            <a:fillRect/>
          </a:stretch>
        </p:blipFill>
        <p:spPr bwMode="auto">
          <a:xfrm>
            <a:off x="395536" y="3068960"/>
            <a:ext cx="1219200" cy="1219200"/>
          </a:xfrm>
          <a:prstGeom prst="rect">
            <a:avLst/>
          </a:prstGeom>
          <a:noFill/>
        </p:spPr>
      </p:pic>
      <p:pic>
        <p:nvPicPr>
          <p:cNvPr id="9219" name="Picture 3" descr="C:\Users\Саглай\Desktop\Новая папка\Minion-Amazed-icon.png"/>
          <p:cNvPicPr>
            <a:picLocks noChangeAspect="1" noChangeArrowheads="1"/>
          </p:cNvPicPr>
          <p:nvPr/>
        </p:nvPicPr>
        <p:blipFill>
          <a:blip r:embed="rId5" cstate="print"/>
          <a:srcRect/>
          <a:stretch>
            <a:fillRect/>
          </a:stretch>
        </p:blipFill>
        <p:spPr bwMode="auto">
          <a:xfrm>
            <a:off x="7596336" y="1772816"/>
            <a:ext cx="1219200" cy="12192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up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up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p:cBhvr>
                                        <p:cTn id="17" dur="2000" fill="hold"/>
                                        <p:tgtEl>
                                          <p:spTgt spid="7"/>
                                        </p:tgtEl>
                                        <p:attrNameLst>
                                          <p:attrName>fillcolor</p:attrName>
                                        </p:attrNameLst>
                                      </p:cBhvr>
                                      <p:to>
                                        <a:schemeClr val="accent2"/>
                                      </p:to>
                                    </p:animClr>
                                    <p:set>
                                      <p:cBhvr>
                                        <p:cTn id="18" dur="2000" fill="hold"/>
                                        <p:tgtEl>
                                          <p:spTgt spid="7"/>
                                        </p:tgtEl>
                                        <p:attrNameLst>
                                          <p:attrName>fill.type</p:attrName>
                                        </p:attrNameLst>
                                      </p:cBhvr>
                                      <p:to>
                                        <p:strVal val="solid"/>
                                      </p:to>
                                    </p:set>
                                    <p:set>
                                      <p:cBhvr>
                                        <p:cTn id="19" dur="2000" fill="hold"/>
                                        <p:tgtEl>
                                          <p:spTgt spid="7"/>
                                        </p:tgtEl>
                                        <p:attrNameLst>
                                          <p:attrName>fill.on</p:attrName>
                                        </p:attrNameLst>
                                      </p:cBhvr>
                                      <p:to>
                                        <p:strVal val="true"/>
                                      </p:to>
                                    </p:set>
                                  </p:childTnLst>
                                </p:cTn>
                              </p:par>
                              <p:par>
                                <p:cTn id="20" presetID="18" presetClass="entr" presetSubtype="12"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strips(downLeft)">
                                      <p:cBhvr>
                                        <p:cTn id="22" dur="500"/>
                                        <p:tgtEl>
                                          <p:spTgt spid="24"/>
                                        </p:tgtEl>
                                      </p:cBhvr>
                                    </p:animEffect>
                                  </p:childTnLst>
                                </p:cTn>
                              </p:par>
                            </p:childTnLst>
                          </p:cTn>
                        </p:par>
                      </p:childTnLst>
                    </p:cTn>
                  </p:par>
                </p:childTnLst>
              </p:cTn>
              <p:nextCondLst>
                <p:cond evt="onClick" delay="0">
                  <p:tgtEl>
                    <p:spTgt spid="7"/>
                  </p:tgtEl>
                </p:cond>
              </p:nextCondLst>
            </p:seq>
          </p:childTnLst>
        </p:cTn>
      </p:par>
    </p:tnLst>
    <p:bldLst>
      <p:bldP spid="24"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123728" y="476672"/>
            <a:ext cx="5040560" cy="576064"/>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smtClean="0"/>
              <a:t>Финал</a:t>
            </a:r>
            <a:r>
              <a:rPr lang="en-US" sz="2400" b="1" i="1" dirty="0" smtClean="0"/>
              <a:t> </a:t>
            </a:r>
            <a:endParaRPr lang="ru-RU" sz="2400" b="1" i="1" dirty="0"/>
          </a:p>
        </p:txBody>
      </p:sp>
      <p:sp>
        <p:nvSpPr>
          <p:cNvPr id="5" name="Скругленный прямоугольник 4"/>
          <p:cNvSpPr/>
          <p:nvPr/>
        </p:nvSpPr>
        <p:spPr>
          <a:xfrm>
            <a:off x="1259632" y="1772816"/>
            <a:ext cx="6984776" cy="1872208"/>
          </a:xfrm>
          <a:prstGeom prst="roundRect">
            <a:avLst>
              <a:gd name="adj" fmla="val 16667"/>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smtClean="0"/>
              <a:t>Вместе сделайте плакат, на котором напишите и нарисуйте 5 правил – советов для всех ребят : «Безопасный Интернет»!</a:t>
            </a:r>
            <a:endParaRPr lang="ru-RU" sz="2400" b="1" i="1" dirty="0"/>
          </a:p>
        </p:txBody>
      </p:sp>
      <p:pic>
        <p:nvPicPr>
          <p:cNvPr id="2050" name="Picture 2" descr="C:\Users\Саглай\Desktop\Новая папка\Minion-Big-icon.png"/>
          <p:cNvPicPr>
            <a:picLocks noChangeAspect="1" noChangeArrowheads="1"/>
          </p:cNvPicPr>
          <p:nvPr/>
        </p:nvPicPr>
        <p:blipFill>
          <a:blip r:embed="rId2" cstate="print"/>
          <a:srcRect/>
          <a:stretch>
            <a:fillRect/>
          </a:stretch>
        </p:blipFill>
        <p:spPr bwMode="auto">
          <a:xfrm>
            <a:off x="5724128" y="4221088"/>
            <a:ext cx="1219200" cy="1219200"/>
          </a:xfrm>
          <a:prstGeom prst="rect">
            <a:avLst/>
          </a:prstGeom>
          <a:noFill/>
        </p:spPr>
      </p:pic>
      <p:pic>
        <p:nvPicPr>
          <p:cNvPr id="2051" name="Picture 3" descr="C:\Users\Саглай\Desktop\Новая папка\Minion-Reading-icon.png"/>
          <p:cNvPicPr>
            <a:picLocks noChangeAspect="1" noChangeArrowheads="1"/>
          </p:cNvPicPr>
          <p:nvPr/>
        </p:nvPicPr>
        <p:blipFill>
          <a:blip r:embed="rId3" cstate="print"/>
          <a:srcRect/>
          <a:stretch>
            <a:fillRect/>
          </a:stretch>
        </p:blipFill>
        <p:spPr bwMode="auto">
          <a:xfrm>
            <a:off x="2339752" y="4149080"/>
            <a:ext cx="1219200" cy="1219200"/>
          </a:xfrm>
          <a:prstGeom prst="rect">
            <a:avLst/>
          </a:prstGeom>
          <a:noFill/>
        </p:spPr>
      </p:pic>
      <p:pic>
        <p:nvPicPr>
          <p:cNvPr id="2053" name="Picture 5" descr="C:\Users\Саглай\Desktop\Новая папка\Minion-Shy-icon.png"/>
          <p:cNvPicPr>
            <a:picLocks noChangeAspect="1" noChangeArrowheads="1"/>
          </p:cNvPicPr>
          <p:nvPr/>
        </p:nvPicPr>
        <p:blipFill>
          <a:blip r:embed="rId4" cstate="print"/>
          <a:srcRect/>
          <a:stretch>
            <a:fillRect/>
          </a:stretch>
        </p:blipFill>
        <p:spPr bwMode="auto">
          <a:xfrm>
            <a:off x="1115616" y="4725144"/>
            <a:ext cx="1219200" cy="1219200"/>
          </a:xfrm>
          <a:prstGeom prst="rect">
            <a:avLst/>
          </a:prstGeom>
          <a:noFill/>
        </p:spPr>
      </p:pic>
      <p:pic>
        <p:nvPicPr>
          <p:cNvPr id="2054" name="Picture 6" descr="C:\Users\Саглай\Desktop\Новая папка\Minion-Hello-icon.png"/>
          <p:cNvPicPr>
            <a:picLocks noChangeAspect="1" noChangeArrowheads="1"/>
          </p:cNvPicPr>
          <p:nvPr/>
        </p:nvPicPr>
        <p:blipFill>
          <a:blip r:embed="rId5" cstate="print"/>
          <a:srcRect/>
          <a:stretch>
            <a:fillRect/>
          </a:stretch>
        </p:blipFill>
        <p:spPr bwMode="auto">
          <a:xfrm>
            <a:off x="7236296" y="4869160"/>
            <a:ext cx="1219200" cy="1219200"/>
          </a:xfrm>
          <a:prstGeom prst="rect">
            <a:avLst/>
          </a:prstGeom>
          <a:noFill/>
        </p:spPr>
      </p:pic>
      <p:pic>
        <p:nvPicPr>
          <p:cNvPr id="2055" name="Picture 7" descr="C:\Users\Саглай\Desktop\Новая папка\Minion-Happy-icon.png"/>
          <p:cNvPicPr>
            <a:picLocks noChangeAspect="1" noChangeArrowheads="1"/>
          </p:cNvPicPr>
          <p:nvPr/>
        </p:nvPicPr>
        <p:blipFill>
          <a:blip r:embed="rId6" cstate="print"/>
          <a:srcRect/>
          <a:stretch>
            <a:fillRect/>
          </a:stretch>
        </p:blipFill>
        <p:spPr bwMode="auto">
          <a:xfrm>
            <a:off x="4067944" y="4797152"/>
            <a:ext cx="1219200" cy="12192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755576" y="1268760"/>
            <a:ext cx="3403246" cy="461665"/>
          </a:xfrm>
          <a:prstGeom prst="rect">
            <a:avLst/>
          </a:prstGeom>
        </p:spPr>
        <p:txBody>
          <a:bodyPr wrap="square">
            <a:spAutoFit/>
          </a:bodyPr>
          <a:lstStyle/>
          <a:p>
            <a:pPr algn="just"/>
            <a:r>
              <a:rPr lang="ru-RU" sz="2400" dirty="0">
                <a:solidFill>
                  <a:srgbClr val="002060"/>
                </a:solidFill>
              </a:rPr>
              <a:t> </a:t>
            </a:r>
            <a:r>
              <a:rPr lang="ru-RU" sz="2400" dirty="0" smtClean="0">
                <a:solidFill>
                  <a:srgbClr val="002060"/>
                </a:solidFill>
              </a:rPr>
              <a:t>      </a:t>
            </a:r>
            <a:endParaRPr lang="ru-RU" sz="2400" dirty="0"/>
          </a:p>
        </p:txBody>
      </p:sp>
      <p:sp>
        <p:nvSpPr>
          <p:cNvPr id="16" name="Скругленный прямоугольник 15"/>
          <p:cNvSpPr/>
          <p:nvPr/>
        </p:nvSpPr>
        <p:spPr>
          <a:xfrm>
            <a:off x="3779912" y="332656"/>
            <a:ext cx="1944216" cy="504056"/>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err="1" smtClean="0"/>
              <a:t>Суперприз</a:t>
            </a:r>
            <a:r>
              <a:rPr lang="ru-RU" sz="2400" b="1" i="1" dirty="0" smtClean="0"/>
              <a:t>!</a:t>
            </a:r>
            <a:endParaRPr lang="ru-RU" sz="2400" b="1" i="1" dirty="0"/>
          </a:p>
        </p:txBody>
      </p:sp>
      <p:sp>
        <p:nvSpPr>
          <p:cNvPr id="22" name="Скругленный прямоугольник 21"/>
          <p:cNvSpPr/>
          <p:nvPr/>
        </p:nvSpPr>
        <p:spPr>
          <a:xfrm>
            <a:off x="3059832" y="908720"/>
            <a:ext cx="3240360" cy="504056"/>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smtClean="0"/>
              <a:t>Собери </a:t>
            </a:r>
            <a:r>
              <a:rPr lang="ru-RU" sz="2400" b="1" i="1" dirty="0" err="1" smtClean="0"/>
              <a:t>пазлы</a:t>
            </a:r>
            <a:r>
              <a:rPr lang="ru-RU" sz="2400" b="1" i="1" dirty="0" smtClean="0"/>
              <a:t>!</a:t>
            </a:r>
            <a:endParaRPr lang="ru-RU" sz="2400" b="1" i="1" dirty="0"/>
          </a:p>
        </p:txBody>
      </p:sp>
      <p:pic>
        <p:nvPicPr>
          <p:cNvPr id="8193" name="Picture 1" descr="C:\Users\Саглай\Desktop\36170372.si2ltr164h.W665.jpg">
            <a:hlinkClick r:id="" action="ppaction://macro?name=DragandDrop">
              <a:snd r:embed="rId3" name="chimes.wav"/>
            </a:hlinkClick>
          </p:cNvPr>
          <p:cNvPicPr>
            <a:picLocks noChangeAspect="1" noChangeArrowheads="1"/>
          </p:cNvPicPr>
          <p:nvPr/>
        </p:nvPicPr>
        <p:blipFill>
          <a:blip r:embed="rId4" cstate="print"/>
          <a:srcRect l="66667" t="65000"/>
          <a:stretch>
            <a:fillRect/>
          </a:stretch>
        </p:blipFill>
        <p:spPr bwMode="auto">
          <a:xfrm>
            <a:off x="5652120" y="3501008"/>
            <a:ext cx="1440158" cy="1512168"/>
          </a:xfrm>
          <a:prstGeom prst="rect">
            <a:avLst/>
          </a:prstGeom>
          <a:noFill/>
        </p:spPr>
      </p:pic>
      <p:pic>
        <p:nvPicPr>
          <p:cNvPr id="23" name="Picture 1" descr="C:\Users\Саглай\Desktop\36170372.si2ltr164h.W665.jpg">
            <a:hlinkClick r:id="" action="ppaction://macro?name=DragandDrop">
              <a:snd r:embed="rId3" name="chimes.wav"/>
            </a:hlinkClick>
          </p:cNvPr>
          <p:cNvPicPr>
            <a:picLocks noChangeAspect="1" noChangeArrowheads="1"/>
          </p:cNvPicPr>
          <p:nvPr/>
        </p:nvPicPr>
        <p:blipFill>
          <a:blip r:embed="rId4" cstate="print"/>
          <a:srcRect l="66667" t="33333" b="33333"/>
          <a:stretch>
            <a:fillRect/>
          </a:stretch>
        </p:blipFill>
        <p:spPr bwMode="auto">
          <a:xfrm>
            <a:off x="827584" y="2924944"/>
            <a:ext cx="1440158" cy="1440160"/>
          </a:xfrm>
          <a:prstGeom prst="rect">
            <a:avLst/>
          </a:prstGeom>
          <a:noFill/>
        </p:spPr>
      </p:pic>
      <p:pic>
        <p:nvPicPr>
          <p:cNvPr id="24" name="Picture 1" descr="C:\Users\Саглай\Desktop\36170372.si2ltr164h.W665.jpg">
            <a:hlinkClick r:id="" action="ppaction://macro?name=DragandDrop">
              <a:snd r:embed="rId3" name="chimes.wav"/>
            </a:hlinkClick>
          </p:cNvPr>
          <p:cNvPicPr>
            <a:picLocks noChangeAspect="1" noChangeArrowheads="1"/>
          </p:cNvPicPr>
          <p:nvPr/>
        </p:nvPicPr>
        <p:blipFill>
          <a:blip r:embed="rId4" cstate="print"/>
          <a:srcRect l="66667" b="66667"/>
          <a:stretch>
            <a:fillRect/>
          </a:stretch>
        </p:blipFill>
        <p:spPr bwMode="auto">
          <a:xfrm>
            <a:off x="3131840" y="3933056"/>
            <a:ext cx="1440158" cy="1440160"/>
          </a:xfrm>
          <a:prstGeom prst="rect">
            <a:avLst/>
          </a:prstGeom>
          <a:noFill/>
        </p:spPr>
      </p:pic>
      <p:pic>
        <p:nvPicPr>
          <p:cNvPr id="25" name="Picture 1" descr="C:\Users\Саглай\Desktop\36170372.si2ltr164h.W665.jpg">
            <a:hlinkClick r:id="" action="ppaction://macro?name=DragandDrop">
              <a:snd r:embed="rId3" name="chimes.wav"/>
            </a:hlinkClick>
          </p:cNvPr>
          <p:cNvPicPr>
            <a:picLocks noChangeAspect="1" noChangeArrowheads="1"/>
          </p:cNvPicPr>
          <p:nvPr/>
        </p:nvPicPr>
        <p:blipFill>
          <a:blip r:embed="rId4" cstate="print"/>
          <a:srcRect l="33333" t="66667" r="33333"/>
          <a:stretch>
            <a:fillRect/>
          </a:stretch>
        </p:blipFill>
        <p:spPr bwMode="auto">
          <a:xfrm>
            <a:off x="2267744" y="1772816"/>
            <a:ext cx="1440160" cy="1440160"/>
          </a:xfrm>
          <a:prstGeom prst="rect">
            <a:avLst/>
          </a:prstGeom>
          <a:noFill/>
        </p:spPr>
      </p:pic>
      <p:pic>
        <p:nvPicPr>
          <p:cNvPr id="26" name="Picture 1" descr="C:\Users\Саглай\Desktop\36170372.si2ltr164h.W665.jpg">
            <a:hlinkClick r:id="" action="ppaction://macro?name=DragandDrop">
              <a:snd r:embed="rId3" name="chimes.wav"/>
            </a:hlinkClick>
          </p:cNvPr>
          <p:cNvPicPr>
            <a:picLocks noChangeAspect="1" noChangeArrowheads="1"/>
          </p:cNvPicPr>
          <p:nvPr/>
        </p:nvPicPr>
        <p:blipFill>
          <a:blip r:embed="rId4" cstate="print"/>
          <a:srcRect l="33333" t="33333" r="33333" b="33333"/>
          <a:stretch>
            <a:fillRect/>
          </a:stretch>
        </p:blipFill>
        <p:spPr bwMode="auto">
          <a:xfrm>
            <a:off x="1331640" y="4581128"/>
            <a:ext cx="1440160" cy="1440160"/>
          </a:xfrm>
          <a:prstGeom prst="rect">
            <a:avLst/>
          </a:prstGeom>
          <a:noFill/>
        </p:spPr>
      </p:pic>
      <p:pic>
        <p:nvPicPr>
          <p:cNvPr id="27" name="Picture 1" descr="C:\Users\Саглай\Desktop\36170372.si2ltr164h.W665.jpg">
            <a:hlinkClick r:id="" action="ppaction://macro?name=DragandDrop">
              <a:snd r:embed="rId3" name="chimes.wav"/>
            </a:hlinkClick>
          </p:cNvPr>
          <p:cNvPicPr>
            <a:picLocks noChangeAspect="1" noChangeArrowheads="1"/>
          </p:cNvPicPr>
          <p:nvPr/>
        </p:nvPicPr>
        <p:blipFill>
          <a:blip r:embed="rId4" cstate="print"/>
          <a:srcRect l="33333" r="33333" b="66667"/>
          <a:stretch>
            <a:fillRect/>
          </a:stretch>
        </p:blipFill>
        <p:spPr bwMode="auto">
          <a:xfrm>
            <a:off x="4788024" y="4941168"/>
            <a:ext cx="1440160" cy="1440160"/>
          </a:xfrm>
          <a:prstGeom prst="rect">
            <a:avLst/>
          </a:prstGeom>
          <a:noFill/>
        </p:spPr>
      </p:pic>
      <p:pic>
        <p:nvPicPr>
          <p:cNvPr id="28" name="Picture 1" descr="C:\Users\Саглай\Desktop\36170372.si2ltr164h.W665.jpg">
            <a:hlinkClick r:id="" action="ppaction://macro?name=DragandDrop">
              <a:snd r:embed="rId3" name="chimes.wav"/>
            </a:hlinkClick>
          </p:cNvPr>
          <p:cNvPicPr>
            <a:picLocks noChangeAspect="1" noChangeArrowheads="1"/>
          </p:cNvPicPr>
          <p:nvPr/>
        </p:nvPicPr>
        <p:blipFill>
          <a:blip r:embed="rId4" cstate="print"/>
          <a:srcRect t="66667" r="66667"/>
          <a:stretch>
            <a:fillRect/>
          </a:stretch>
        </p:blipFill>
        <p:spPr bwMode="auto">
          <a:xfrm>
            <a:off x="4139952" y="1988840"/>
            <a:ext cx="1440160" cy="1440160"/>
          </a:xfrm>
          <a:prstGeom prst="rect">
            <a:avLst/>
          </a:prstGeom>
          <a:noFill/>
        </p:spPr>
      </p:pic>
      <p:pic>
        <p:nvPicPr>
          <p:cNvPr id="29" name="Picture 1" descr="C:\Users\Саглай\Desktop\36170372.si2ltr164h.W665.jpg">
            <a:hlinkClick r:id="" action="ppaction://macro?name=DragandDrop">
              <a:snd r:embed="rId3" name="chimes.wav"/>
            </a:hlinkClick>
          </p:cNvPr>
          <p:cNvPicPr>
            <a:picLocks noChangeAspect="1" noChangeArrowheads="1"/>
          </p:cNvPicPr>
          <p:nvPr/>
        </p:nvPicPr>
        <p:blipFill>
          <a:blip r:embed="rId4" cstate="print"/>
          <a:srcRect t="31667" r="66667" b="33333"/>
          <a:stretch>
            <a:fillRect/>
          </a:stretch>
        </p:blipFill>
        <p:spPr bwMode="auto">
          <a:xfrm>
            <a:off x="6660232" y="1844824"/>
            <a:ext cx="1440160" cy="1512168"/>
          </a:xfrm>
          <a:prstGeom prst="rect">
            <a:avLst/>
          </a:prstGeom>
          <a:noFill/>
        </p:spPr>
      </p:pic>
      <p:pic>
        <p:nvPicPr>
          <p:cNvPr id="30" name="Picture 1" descr="C:\Users\Саглай\Desktop\36170372.si2ltr164h.W665.jpg">
            <a:hlinkClick r:id="" action="ppaction://macro?name=DragandDrop">
              <a:snd r:embed="rId3" name="chimes.wav"/>
            </a:hlinkClick>
          </p:cNvPr>
          <p:cNvPicPr>
            <a:picLocks noChangeAspect="1" noChangeArrowheads="1"/>
          </p:cNvPicPr>
          <p:nvPr/>
        </p:nvPicPr>
        <p:blipFill>
          <a:blip r:embed="rId4" cstate="print"/>
          <a:srcRect r="66667" b="66667"/>
          <a:stretch>
            <a:fillRect/>
          </a:stretch>
        </p:blipFill>
        <p:spPr bwMode="auto">
          <a:xfrm>
            <a:off x="6444208" y="4869160"/>
            <a:ext cx="1440160" cy="1440160"/>
          </a:xfrm>
          <a:prstGeom prst="rect">
            <a:avLst/>
          </a:prstGeom>
          <a:noFill/>
        </p:spPr>
      </p:pic>
      <p:pic>
        <p:nvPicPr>
          <p:cNvPr id="8194" name="Picture 2" descr="C:\Users\Саглай\Desktop\Minion-Hello-icon.png"/>
          <p:cNvPicPr>
            <a:picLocks noChangeAspect="1" noChangeArrowheads="1"/>
          </p:cNvPicPr>
          <p:nvPr/>
        </p:nvPicPr>
        <p:blipFill>
          <a:blip r:embed="rId5" cstate="print"/>
          <a:srcRect/>
          <a:stretch>
            <a:fillRect/>
          </a:stretch>
        </p:blipFill>
        <p:spPr bwMode="auto">
          <a:xfrm>
            <a:off x="539552" y="548680"/>
            <a:ext cx="1219200" cy="1219200"/>
          </a:xfrm>
          <a:prstGeom prst="rect">
            <a:avLst/>
          </a:prstGeom>
          <a:noFill/>
        </p:spPr>
      </p:pic>
      <p:sp>
        <p:nvSpPr>
          <p:cNvPr id="15" name="Скругленный прямоугольник 14"/>
          <p:cNvSpPr/>
          <p:nvPr/>
        </p:nvSpPr>
        <p:spPr>
          <a:xfrm>
            <a:off x="1259632" y="1772816"/>
            <a:ext cx="6984776" cy="3312368"/>
          </a:xfrm>
          <a:prstGeom prst="roundRect">
            <a:avLst>
              <a:gd name="adj" fmla="val 16667"/>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smtClean="0"/>
              <a:t>Не проводи в Интернете слишком много времени. Ведь общение в сети будет тем увлекательнее, чем насыщеннее реальная жизнь!</a:t>
            </a:r>
            <a:endParaRPr lang="ru-RU" sz="3200" dirty="0"/>
          </a:p>
        </p:txBody>
      </p:sp>
      <p:sp>
        <p:nvSpPr>
          <p:cNvPr id="18" name="Скругленная прямоугольная выноска 17"/>
          <p:cNvSpPr/>
          <p:nvPr/>
        </p:nvSpPr>
        <p:spPr>
          <a:xfrm>
            <a:off x="1403648" y="332656"/>
            <a:ext cx="1584176" cy="432048"/>
          </a:xfrm>
          <a:prstGeom prst="wedgeRoundRectCallout">
            <a:avLst/>
          </a:prstGeom>
          <a:solidFill>
            <a:srgbClr val="FFFF00"/>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smtClean="0">
                <a:solidFill>
                  <a:schemeClr val="tx1"/>
                </a:solidFill>
              </a:rPr>
              <a:t>Суперсовет</a:t>
            </a:r>
            <a:r>
              <a:rPr lang="ru-RU" dirty="0" smtClean="0">
                <a:solidFill>
                  <a:schemeClr val="tx1"/>
                </a:solidFill>
              </a:rPr>
              <a:t>!</a:t>
            </a:r>
            <a:endParaRPr lang="ru-RU" dirty="0">
              <a:solidFill>
                <a:schemeClr val="tx1"/>
              </a:solidFill>
            </a:endParaRPr>
          </a:p>
        </p:txBody>
      </p:sp>
    </p:spTree>
    <p:extLst>
      <p:ext uri="{BB962C8B-B14F-4D97-AF65-F5344CB8AC3E}">
        <p14:creationId xmlns:p14="http://schemas.microsoft.com/office/powerpoint/2010/main" xmlns="" val="745588938"/>
      </p:ext>
    </p:extLst>
  </p:cSld>
  <p:clrMapOvr>
    <a:masterClrMapping/>
  </p:clrMapOvr>
  <p:transition spd="slow"/>
  <p:timing>
    <p:tnLst>
      <p:par>
        <p:cTn id="1" dur="indefinite" restart="never" nodeType="tmRoot">
          <p:childTnLst>
            <p:seq concurrent="1" nextAc="seek">
              <p:cTn id="2" restart="whenNotActive" fill="hold" evtFilter="cancelBubble" nodeType="interactiveSeq">
                <p:stCondLst>
                  <p:cond evt="onClick" delay="0">
                    <p:tgtEl>
                      <p:spTgt spid="819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8194"/>
                                        </p:tgtEl>
                                        <p:attrNameLst>
                                          <p:attrName>fillcolor</p:attrName>
                                        </p:attrNameLst>
                                      </p:cBhvr>
                                      <p:to>
                                        <a:schemeClr val="accent2"/>
                                      </p:to>
                                    </p:animClr>
                                    <p:set>
                                      <p:cBhvr>
                                        <p:cTn id="7" dur="2000" fill="hold"/>
                                        <p:tgtEl>
                                          <p:spTgt spid="8194"/>
                                        </p:tgtEl>
                                        <p:attrNameLst>
                                          <p:attrName>fill.type</p:attrName>
                                        </p:attrNameLst>
                                      </p:cBhvr>
                                      <p:to>
                                        <p:strVal val="solid"/>
                                      </p:to>
                                    </p:set>
                                    <p:set>
                                      <p:cBhvr>
                                        <p:cTn id="8" dur="2000" fill="hold"/>
                                        <p:tgtEl>
                                          <p:spTgt spid="8194"/>
                                        </p:tgtEl>
                                        <p:attrNameLst>
                                          <p:attrName>fill.on</p:attrName>
                                        </p:attrNameLst>
                                      </p:cBhvr>
                                      <p:to>
                                        <p:strVal val="true"/>
                                      </p:to>
                                    </p:set>
                                  </p:childTnLst>
                                </p:cTn>
                              </p:par>
                              <p:par>
                                <p:cTn id="9" presetID="18" presetClass="entr" presetSubtype="1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strips(downLeft)">
                                      <p:cBhvr>
                                        <p:cTn id="11" dur="500"/>
                                        <p:tgtEl>
                                          <p:spTgt spid="15"/>
                                        </p:tgtEl>
                                      </p:cBhvr>
                                    </p:animEffect>
                                  </p:childTnLst>
                                </p:cTn>
                              </p:par>
                            </p:childTnLst>
                          </p:cTn>
                        </p:par>
                      </p:childTnLst>
                    </p:cTn>
                  </p:par>
                </p:childTnLst>
              </p:cTn>
              <p:nextCondLst>
                <p:cond evt="onClick" delay="0">
                  <p:tgtEl>
                    <p:spTgt spid="8194"/>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539552" y="548680"/>
            <a:ext cx="8136904" cy="5688632"/>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b="1" i="1" dirty="0"/>
          </a:p>
        </p:txBody>
      </p:sp>
      <p:sp>
        <p:nvSpPr>
          <p:cNvPr id="3" name="Содержимое 2"/>
          <p:cNvSpPr>
            <a:spLocks noGrp="1"/>
          </p:cNvSpPr>
          <p:nvPr>
            <p:ph idx="1"/>
          </p:nvPr>
        </p:nvSpPr>
        <p:spPr>
          <a:xfrm>
            <a:off x="457200" y="908720"/>
            <a:ext cx="8229600" cy="5217443"/>
          </a:xfrm>
        </p:spPr>
        <p:txBody>
          <a:bodyPr>
            <a:normAutofit fontScale="40000" lnSpcReduction="20000"/>
          </a:bodyPr>
          <a:lstStyle/>
          <a:p>
            <a:endParaRPr lang="ru-RU" dirty="0" smtClean="0">
              <a:hlinkClick r:id="rId2"/>
            </a:endParaRPr>
          </a:p>
          <a:p>
            <a:pPr algn="ctr"/>
            <a:r>
              <a:rPr lang="ru-RU" sz="7000" dirty="0" smtClean="0">
                <a:ln>
                  <a:solidFill>
                    <a:srgbClr val="FFFFFF"/>
                  </a:solidFill>
                </a:ln>
                <a:hlinkClick r:id="rId2"/>
              </a:rPr>
              <a:t>Используемые источники</a:t>
            </a:r>
          </a:p>
          <a:p>
            <a:endParaRPr lang="ru-RU" dirty="0" smtClean="0">
              <a:hlinkClick r:id="rId2"/>
            </a:endParaRPr>
          </a:p>
          <a:p>
            <a:r>
              <a:rPr lang="en-US" sz="3500" dirty="0" smtClean="0">
                <a:hlinkClick r:id="rId2"/>
              </a:rPr>
              <a:t>http://detionline.com/assets/files/journal/9/pract9.pdf</a:t>
            </a:r>
            <a:endParaRPr lang="ru-RU" sz="3500" dirty="0" smtClean="0"/>
          </a:p>
          <a:p>
            <a:r>
              <a:rPr lang="en-US" sz="3500" dirty="0" smtClean="0">
                <a:hlinkClick r:id="rId3"/>
              </a:rPr>
              <a:t>http://interneshka.org/events/gallery/153/2909/</a:t>
            </a:r>
            <a:endParaRPr lang="ru-RU" sz="3500" dirty="0" smtClean="0"/>
          </a:p>
          <a:p>
            <a:r>
              <a:rPr lang="en-US" sz="3500" dirty="0" smtClean="0">
                <a:hlinkClick r:id="rId4"/>
              </a:rPr>
              <a:t>http://www.events.volga.rt.ru/?id=3011</a:t>
            </a:r>
            <a:endParaRPr lang="ru-RU" sz="3500" dirty="0" smtClean="0"/>
          </a:p>
          <a:p>
            <a:r>
              <a:rPr lang="en-US" sz="3500" dirty="0" smtClean="0">
                <a:hlinkClick r:id="rId5"/>
              </a:rPr>
              <a:t>http://www.murzilka.org/izba-chitalnya/archive/2012/vypusk-3/bezopasnyjj-internet/</a:t>
            </a:r>
            <a:endParaRPr lang="ru-RU" sz="3500" dirty="0" smtClean="0"/>
          </a:p>
          <a:p>
            <a:r>
              <a:rPr lang="en-US" sz="3500" dirty="0" smtClean="0">
                <a:hlinkClick r:id="rId6"/>
              </a:rPr>
              <a:t>http://papus666.narod.ru/clipart/e/elek/tehno02.png</a:t>
            </a:r>
            <a:endParaRPr lang="ru-RU" sz="3500" dirty="0" smtClean="0"/>
          </a:p>
          <a:p>
            <a:r>
              <a:rPr lang="en-US" sz="3500" dirty="0" smtClean="0">
                <a:hlinkClick r:id="rId7"/>
              </a:rPr>
              <a:t>http://img-fotki.yandex.ru/get/9319/981986.83/0_8f4ed_3edfaf7b_orig</a:t>
            </a:r>
            <a:endParaRPr lang="ru-RU" sz="3500" dirty="0" smtClean="0"/>
          </a:p>
          <a:p>
            <a:r>
              <a:rPr lang="en-US" sz="3500" dirty="0" smtClean="0">
                <a:hlinkClick r:id="rId8"/>
              </a:rPr>
              <a:t>http://img-fotki.yandex.ru/get/9499/981986.84/0_8f504_161251d6_orig</a:t>
            </a:r>
            <a:endParaRPr lang="ru-RU" sz="3500" dirty="0" smtClean="0"/>
          </a:p>
          <a:p>
            <a:r>
              <a:rPr lang="en-US" sz="3500" dirty="0" smtClean="0">
                <a:hlinkClick r:id="rId9"/>
              </a:rPr>
              <a:t>http://s54.radikal.ru/i145/1209/ed/9b3ef2402ead.png</a:t>
            </a:r>
            <a:endParaRPr lang="ru-RU" sz="3500" dirty="0" smtClean="0"/>
          </a:p>
          <a:p>
            <a:r>
              <a:rPr lang="en-US" sz="3500" dirty="0" smtClean="0">
                <a:hlinkClick r:id="rId10"/>
              </a:rPr>
              <a:t>http://papus666.narod.ru/clipart/e/elek/tehno125.png</a:t>
            </a:r>
            <a:endParaRPr lang="ru-RU" sz="3500" dirty="0" smtClean="0"/>
          </a:p>
          <a:p>
            <a:r>
              <a:rPr lang="en-US" sz="3500" dirty="0" smtClean="0">
                <a:hlinkClick r:id="rId11"/>
              </a:rPr>
              <a:t>http://img-fotki.yandex.ru/get/9253/981986.84/0_8f529_2740305_orig</a:t>
            </a:r>
            <a:endParaRPr lang="ru-RU" sz="3500" dirty="0" smtClean="0"/>
          </a:p>
          <a:p>
            <a:r>
              <a:rPr lang="en-US" sz="3500" dirty="0" smtClean="0">
                <a:hlinkClick r:id="rId12"/>
              </a:rPr>
              <a:t>http://abali.ru/wp-content/uploads/2013/07/Minion-Amazed-icon.png</a:t>
            </a:r>
            <a:endParaRPr lang="ru-RU" sz="3500" dirty="0" smtClean="0"/>
          </a:p>
          <a:p>
            <a:r>
              <a:rPr lang="en-US" sz="3500" dirty="0" smtClean="0">
                <a:hlinkClick r:id="rId13"/>
              </a:rPr>
              <a:t>http://abali.ru/wp-content/uploads/2013/07/Minion-Big-icon.png</a:t>
            </a:r>
            <a:endParaRPr lang="ru-RU" sz="3500" dirty="0" smtClean="0"/>
          </a:p>
          <a:p>
            <a:r>
              <a:rPr lang="en-US" sz="3500" dirty="0" smtClean="0">
                <a:hlinkClick r:id="rId14"/>
              </a:rPr>
              <a:t>http://abali.ru/wp-content/uploads/2013/07/Minion-Shy-icon.png</a:t>
            </a:r>
            <a:endParaRPr lang="ru-RU" sz="3500" dirty="0" smtClean="0"/>
          </a:p>
          <a:p>
            <a:r>
              <a:rPr lang="en-US" sz="3500" dirty="0" smtClean="0">
                <a:hlinkClick r:id="rId15"/>
              </a:rPr>
              <a:t>http://abali.ru/wp-content/uploads/2013/07/Minion-Sad-icon.png</a:t>
            </a:r>
            <a:endParaRPr lang="ru-RU" sz="3500" dirty="0" smtClean="0"/>
          </a:p>
          <a:p>
            <a:r>
              <a:rPr lang="en-US" sz="3500" dirty="0" smtClean="0">
                <a:hlinkClick r:id="rId16"/>
              </a:rPr>
              <a:t>http://i33.beon.ru/77/40/154077/80/8007980/0.jpeg</a:t>
            </a:r>
            <a:endParaRPr lang="ru-RU" sz="3500" dirty="0" smtClean="0"/>
          </a:p>
          <a:p>
            <a:r>
              <a:rPr lang="en-US" sz="3500" dirty="0" smtClean="0">
                <a:hlinkClick r:id="rId17"/>
              </a:rPr>
              <a:t>http://desktopwallpapers.org.ua/pic/201209/2560x1600/desktopwallpapers.org.ua-19371.jpg</a:t>
            </a:r>
            <a:endParaRPr lang="ru-RU" sz="3500" dirty="0" smtClean="0"/>
          </a:p>
          <a:p>
            <a:r>
              <a:rPr lang="en-US" sz="3500" dirty="0" smtClean="0">
                <a:hlinkClick r:id="rId18"/>
              </a:rPr>
              <a:t>http://prettify.ru/_ph/1/956510809.jpg</a:t>
            </a:r>
            <a:endParaRPr lang="ru-RU" sz="3500" dirty="0" smtClean="0"/>
          </a:p>
          <a:p>
            <a:r>
              <a:rPr lang="en-US" sz="3500" dirty="0" smtClean="0">
                <a:hlinkClick r:id="rId19"/>
              </a:rPr>
              <a:t>http://simfschool28.nethouse.ru/static/img/0000/0003/6170/36170372.si2ltr164h.W665.jpg</a:t>
            </a:r>
            <a:endParaRPr lang="ru-RU" sz="3500" dirty="0" smtClean="0"/>
          </a:p>
          <a:p>
            <a:endParaRPr lang="ru-RU" sz="3500"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Саглай\Desktop\0_8f529_2740305_orig.png"/>
          <p:cNvPicPr>
            <a:picLocks noChangeAspect="1" noChangeArrowheads="1"/>
          </p:cNvPicPr>
          <p:nvPr/>
        </p:nvPicPr>
        <p:blipFill>
          <a:blip r:embed="rId2" cstate="print"/>
          <a:srcRect/>
          <a:stretch>
            <a:fillRect/>
          </a:stretch>
        </p:blipFill>
        <p:spPr bwMode="auto">
          <a:xfrm>
            <a:off x="755576" y="476672"/>
            <a:ext cx="7632848" cy="5904656"/>
          </a:xfrm>
          <a:prstGeom prst="rect">
            <a:avLst/>
          </a:prstGeom>
          <a:noFill/>
        </p:spPr>
      </p:pic>
      <p:sp>
        <p:nvSpPr>
          <p:cNvPr id="4" name="Скругленный прямоугольник 3"/>
          <p:cNvSpPr/>
          <p:nvPr/>
        </p:nvSpPr>
        <p:spPr>
          <a:xfrm>
            <a:off x="1475656" y="764704"/>
            <a:ext cx="5832648" cy="3024336"/>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t>Дорогие друзья!</a:t>
            </a:r>
          </a:p>
          <a:p>
            <a:pPr algn="ctr"/>
            <a:r>
              <a:rPr lang="ru-RU" sz="2000" b="1" i="1" dirty="0" smtClean="0"/>
              <a:t>Вам предстоит увлекательная игра. При переходе к заданиям вы познакомитесь с малышами, которые осваивают Интернет. Помогите им! Обсудите предложенные ситуации и составьте правила безопасного пользования Интернетом вместе ! В конце игры вас ожидает сюрприз! Удачи в игре!</a:t>
            </a:r>
            <a:endParaRPr lang="ru-RU" sz="2000" b="1" i="1" dirty="0"/>
          </a:p>
        </p:txBody>
      </p:sp>
      <p:pic>
        <p:nvPicPr>
          <p:cNvPr id="4098" name="Picture 2" descr="C:\Users\Саглай\Desktop\Minion-Reading-icon.png"/>
          <p:cNvPicPr>
            <a:picLocks noChangeAspect="1" noChangeArrowheads="1"/>
          </p:cNvPicPr>
          <p:nvPr/>
        </p:nvPicPr>
        <p:blipFill>
          <a:blip r:embed="rId3" cstate="print"/>
          <a:srcRect/>
          <a:stretch>
            <a:fillRect/>
          </a:stretch>
        </p:blipFill>
        <p:spPr bwMode="auto">
          <a:xfrm>
            <a:off x="6732240" y="4509120"/>
            <a:ext cx="1219200" cy="12192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123728" y="476672"/>
            <a:ext cx="5040560" cy="576064"/>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smtClean="0"/>
              <a:t>I </a:t>
            </a:r>
            <a:r>
              <a:rPr lang="ru-RU" sz="2400" b="1" i="1" dirty="0" smtClean="0"/>
              <a:t>тур</a:t>
            </a:r>
            <a:endParaRPr lang="ru-RU" sz="2400" b="1" i="1" dirty="0"/>
          </a:p>
        </p:txBody>
      </p:sp>
      <p:sp>
        <p:nvSpPr>
          <p:cNvPr id="5" name="Скругленный прямоугольник 4"/>
          <p:cNvSpPr/>
          <p:nvPr/>
        </p:nvSpPr>
        <p:spPr>
          <a:xfrm>
            <a:off x="467544" y="1268760"/>
            <a:ext cx="1944216" cy="720080"/>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smtClean="0"/>
              <a:t>Почта</a:t>
            </a:r>
            <a:endParaRPr lang="ru-RU" sz="2400" b="1" i="1" dirty="0"/>
          </a:p>
        </p:txBody>
      </p:sp>
      <p:sp>
        <p:nvSpPr>
          <p:cNvPr id="6" name="Скругленный прямоугольник 5"/>
          <p:cNvSpPr/>
          <p:nvPr/>
        </p:nvSpPr>
        <p:spPr>
          <a:xfrm>
            <a:off x="2555776" y="1268760"/>
            <a:ext cx="1944216" cy="720080"/>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smtClean="0"/>
              <a:t>Сайты</a:t>
            </a:r>
            <a:endParaRPr lang="ru-RU" sz="2400" b="1" i="1" dirty="0"/>
          </a:p>
        </p:txBody>
      </p:sp>
      <p:sp>
        <p:nvSpPr>
          <p:cNvPr id="7" name="Скругленный прямоугольник 6"/>
          <p:cNvSpPr/>
          <p:nvPr/>
        </p:nvSpPr>
        <p:spPr>
          <a:xfrm>
            <a:off x="4644008" y="1268760"/>
            <a:ext cx="1944216" cy="720080"/>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smtClean="0"/>
              <a:t>Вирусы</a:t>
            </a:r>
            <a:endParaRPr lang="ru-RU" sz="2400" b="1" i="1" dirty="0"/>
          </a:p>
        </p:txBody>
      </p:sp>
      <p:sp>
        <p:nvSpPr>
          <p:cNvPr id="8" name="Скругленный прямоугольник 7"/>
          <p:cNvSpPr/>
          <p:nvPr/>
        </p:nvSpPr>
        <p:spPr>
          <a:xfrm>
            <a:off x="6732240" y="1268760"/>
            <a:ext cx="1944216" cy="720080"/>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smtClean="0"/>
              <a:t>Общение</a:t>
            </a:r>
            <a:endParaRPr lang="ru-RU" sz="2400" b="1" i="1" dirty="0"/>
          </a:p>
        </p:txBody>
      </p:sp>
      <p:sp>
        <p:nvSpPr>
          <p:cNvPr id="22" name="Скругленный прямоугольник 21"/>
          <p:cNvSpPr/>
          <p:nvPr/>
        </p:nvSpPr>
        <p:spPr>
          <a:xfrm>
            <a:off x="2195736" y="5877272"/>
            <a:ext cx="5040560" cy="576064"/>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smtClean="0">
                <a:solidFill>
                  <a:srgbClr val="FFFFFF"/>
                </a:solidFill>
                <a:hlinkClick r:id="rId2" action="ppaction://hlinksldjump">
                  <a:snd r:embed="rId3" name="applause.wav"/>
                </a:hlinkClick>
              </a:rPr>
              <a:t>Перейти к финалу </a:t>
            </a:r>
            <a:endParaRPr lang="ru-RU" sz="2400" b="1" i="1" dirty="0">
              <a:solidFill>
                <a:srgbClr val="FFFFFF"/>
              </a:solidFill>
            </a:endParaRPr>
          </a:p>
        </p:txBody>
      </p:sp>
      <p:sp>
        <p:nvSpPr>
          <p:cNvPr id="24" name="Скругленный прямоугольник 23"/>
          <p:cNvSpPr/>
          <p:nvPr/>
        </p:nvSpPr>
        <p:spPr>
          <a:xfrm>
            <a:off x="467544" y="2204864"/>
            <a:ext cx="1944216" cy="1152128"/>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i="1" dirty="0" smtClean="0">
                <a:solidFill>
                  <a:schemeClr val="bg1"/>
                </a:solidFill>
                <a:hlinkClick r:id="rId4" action="ppaction://hlinksldjump">
                  <a:snd r:embed="rId5" name="click.wav"/>
                </a:hlinkClick>
              </a:rPr>
              <a:t>10</a:t>
            </a:r>
            <a:endParaRPr lang="ru-RU" sz="6600" b="1" i="1" dirty="0">
              <a:solidFill>
                <a:schemeClr val="bg1"/>
              </a:solidFill>
            </a:endParaRPr>
          </a:p>
        </p:txBody>
      </p:sp>
      <p:sp>
        <p:nvSpPr>
          <p:cNvPr id="25" name="Скругленный прямоугольник 24"/>
          <p:cNvSpPr/>
          <p:nvPr/>
        </p:nvSpPr>
        <p:spPr>
          <a:xfrm>
            <a:off x="2555776" y="2204864"/>
            <a:ext cx="1944216" cy="1152128"/>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i="1" dirty="0" smtClean="0">
                <a:hlinkClick r:id="rId6" action="ppaction://hlinksldjump">
                  <a:snd r:embed="rId5" name="click.wav"/>
                </a:hlinkClick>
              </a:rPr>
              <a:t>10</a:t>
            </a:r>
            <a:endParaRPr lang="ru-RU" sz="6600" b="1" i="1" dirty="0"/>
          </a:p>
        </p:txBody>
      </p:sp>
      <p:sp>
        <p:nvSpPr>
          <p:cNvPr id="27" name="Скругленный прямоугольник 26"/>
          <p:cNvSpPr/>
          <p:nvPr/>
        </p:nvSpPr>
        <p:spPr>
          <a:xfrm>
            <a:off x="4644008" y="2204864"/>
            <a:ext cx="1944216" cy="1152128"/>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i="1" dirty="0" smtClean="0">
                <a:hlinkClick r:id="rId7" action="ppaction://hlinksldjump">
                  <a:snd r:embed="rId5" name="click.wav"/>
                </a:hlinkClick>
              </a:rPr>
              <a:t>10</a:t>
            </a:r>
            <a:endParaRPr lang="ru-RU" sz="6600" b="1" i="1" dirty="0"/>
          </a:p>
        </p:txBody>
      </p:sp>
      <p:sp>
        <p:nvSpPr>
          <p:cNvPr id="29" name="Скругленный прямоугольник 28"/>
          <p:cNvSpPr/>
          <p:nvPr/>
        </p:nvSpPr>
        <p:spPr>
          <a:xfrm>
            <a:off x="6732240" y="2204864"/>
            <a:ext cx="1944216" cy="1152128"/>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i="1" dirty="0" smtClean="0">
                <a:hlinkClick r:id="rId8" action="ppaction://hlinksldjump">
                  <a:snd r:embed="rId5" name="click.wav"/>
                </a:hlinkClick>
              </a:rPr>
              <a:t>10</a:t>
            </a:r>
            <a:endParaRPr lang="ru-RU" sz="6600" b="1" i="1" dirty="0"/>
          </a:p>
        </p:txBody>
      </p:sp>
      <p:sp>
        <p:nvSpPr>
          <p:cNvPr id="30" name="Скругленный прямоугольник 29"/>
          <p:cNvSpPr/>
          <p:nvPr/>
        </p:nvSpPr>
        <p:spPr>
          <a:xfrm>
            <a:off x="467544" y="3429000"/>
            <a:ext cx="1944216" cy="1152128"/>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i="1" dirty="0" smtClean="0">
                <a:hlinkClick r:id="rId9" action="ppaction://hlinksldjump">
                  <a:snd r:embed="rId5" name="click.wav"/>
                </a:hlinkClick>
              </a:rPr>
              <a:t>20</a:t>
            </a:r>
            <a:endParaRPr lang="ru-RU" sz="6600" b="1" i="1" dirty="0"/>
          </a:p>
        </p:txBody>
      </p:sp>
      <p:sp>
        <p:nvSpPr>
          <p:cNvPr id="31" name="Скругленный прямоугольник 30"/>
          <p:cNvSpPr/>
          <p:nvPr/>
        </p:nvSpPr>
        <p:spPr>
          <a:xfrm>
            <a:off x="2555776" y="3429000"/>
            <a:ext cx="1944216" cy="1152128"/>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i="1" dirty="0" smtClean="0">
                <a:hlinkClick r:id="rId10" action="ppaction://hlinksldjump">
                  <a:snd r:embed="rId5" name="click.wav"/>
                </a:hlinkClick>
              </a:rPr>
              <a:t>20</a:t>
            </a:r>
            <a:endParaRPr lang="ru-RU" sz="6600" b="1" i="1" dirty="0"/>
          </a:p>
        </p:txBody>
      </p:sp>
      <p:sp>
        <p:nvSpPr>
          <p:cNvPr id="32" name="Скругленный прямоугольник 31"/>
          <p:cNvSpPr/>
          <p:nvPr/>
        </p:nvSpPr>
        <p:spPr>
          <a:xfrm>
            <a:off x="4644008" y="3429000"/>
            <a:ext cx="1944216" cy="1152128"/>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i="1" dirty="0" smtClean="0">
                <a:hlinkClick r:id="rId11" action="ppaction://hlinksldjump">
                  <a:snd r:embed="rId5" name="click.wav"/>
                </a:hlinkClick>
              </a:rPr>
              <a:t>20</a:t>
            </a:r>
            <a:endParaRPr lang="ru-RU" sz="6600" b="1" i="1" dirty="0"/>
          </a:p>
        </p:txBody>
      </p:sp>
      <p:sp>
        <p:nvSpPr>
          <p:cNvPr id="33" name="Скругленный прямоугольник 32"/>
          <p:cNvSpPr/>
          <p:nvPr/>
        </p:nvSpPr>
        <p:spPr>
          <a:xfrm>
            <a:off x="6732240" y="3429000"/>
            <a:ext cx="1944216" cy="1152128"/>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i="1" dirty="0" smtClean="0">
                <a:hlinkClick r:id="rId12" action="ppaction://hlinksldjump">
                  <a:snd r:embed="rId5" name="click.wav"/>
                </a:hlinkClick>
              </a:rPr>
              <a:t>20</a:t>
            </a:r>
            <a:endParaRPr lang="ru-RU" sz="6600" b="1" i="1" dirty="0"/>
          </a:p>
        </p:txBody>
      </p:sp>
      <p:sp>
        <p:nvSpPr>
          <p:cNvPr id="34" name="Скругленный прямоугольник 33"/>
          <p:cNvSpPr/>
          <p:nvPr/>
        </p:nvSpPr>
        <p:spPr>
          <a:xfrm>
            <a:off x="467544" y="4653136"/>
            <a:ext cx="1944216" cy="1152128"/>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i="1" dirty="0" smtClean="0">
                <a:hlinkClick r:id="rId13" action="ppaction://hlinksldjump">
                  <a:snd r:embed="rId5" name="click.wav"/>
                </a:hlinkClick>
              </a:rPr>
              <a:t>30</a:t>
            </a:r>
            <a:endParaRPr lang="ru-RU" sz="6600" b="1" i="1" dirty="0"/>
          </a:p>
        </p:txBody>
      </p:sp>
      <p:sp>
        <p:nvSpPr>
          <p:cNvPr id="35" name="Скругленный прямоугольник 34"/>
          <p:cNvSpPr/>
          <p:nvPr/>
        </p:nvSpPr>
        <p:spPr>
          <a:xfrm>
            <a:off x="2555776" y="4653136"/>
            <a:ext cx="1944216" cy="1152128"/>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i="1" dirty="0" smtClean="0">
                <a:hlinkClick r:id="rId14" action="ppaction://hlinksldjump">
                  <a:snd r:embed="rId5" name="click.wav"/>
                </a:hlinkClick>
              </a:rPr>
              <a:t>30</a:t>
            </a:r>
            <a:endParaRPr lang="ru-RU" sz="6600" b="1" i="1" dirty="0"/>
          </a:p>
        </p:txBody>
      </p:sp>
      <p:sp>
        <p:nvSpPr>
          <p:cNvPr id="36" name="Скругленный прямоугольник 35"/>
          <p:cNvSpPr/>
          <p:nvPr/>
        </p:nvSpPr>
        <p:spPr>
          <a:xfrm>
            <a:off x="4644008" y="4653136"/>
            <a:ext cx="1944216" cy="1152128"/>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i="1" dirty="0" smtClean="0">
                <a:hlinkClick r:id="rId15" action="ppaction://hlinksldjump">
                  <a:snd r:embed="rId5" name="click.wav"/>
                </a:hlinkClick>
              </a:rPr>
              <a:t>30</a:t>
            </a:r>
            <a:endParaRPr lang="ru-RU" sz="6600" b="1" i="1" dirty="0"/>
          </a:p>
        </p:txBody>
      </p:sp>
      <p:sp>
        <p:nvSpPr>
          <p:cNvPr id="37" name="Скругленный прямоугольник 36"/>
          <p:cNvSpPr/>
          <p:nvPr/>
        </p:nvSpPr>
        <p:spPr>
          <a:xfrm>
            <a:off x="6732240" y="4653136"/>
            <a:ext cx="1944216" cy="1152128"/>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600" b="1" i="1" dirty="0" smtClean="0">
                <a:hlinkClick r:id="rId16" action="ppaction://hlinksldjump">
                  <a:snd r:embed="rId5" name="click.wav"/>
                </a:hlinkClick>
              </a:rPr>
              <a:t>30</a:t>
            </a:r>
            <a:endParaRPr lang="ru-RU" sz="6600" b="1" i="1" dirty="0"/>
          </a:p>
        </p:txBody>
      </p:sp>
      <p:pic>
        <p:nvPicPr>
          <p:cNvPr id="5122" name="Picture 2" descr="C:\Users\Саглай\Desktop\Minion-Curious-icon.png"/>
          <p:cNvPicPr>
            <a:picLocks noChangeAspect="1" noChangeArrowheads="1"/>
          </p:cNvPicPr>
          <p:nvPr/>
        </p:nvPicPr>
        <p:blipFill>
          <a:blip r:embed="rId17" cstate="print"/>
          <a:srcRect/>
          <a:stretch>
            <a:fillRect/>
          </a:stretch>
        </p:blipFill>
        <p:spPr bwMode="auto">
          <a:xfrm>
            <a:off x="7452320" y="0"/>
            <a:ext cx="1219200" cy="12192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p:cBhvr>
                                        <p:cTn id="6" dur="2000" fill="hold"/>
                                        <p:tgtEl>
                                          <p:spTgt spid="24"/>
                                        </p:tgtEl>
                                        <p:attrNameLst>
                                          <p:attrName>fillcolor</p:attrName>
                                        </p:attrNameLst>
                                      </p:cBhvr>
                                      <p:to>
                                        <a:schemeClr val="accent2"/>
                                      </p:to>
                                    </p:animClr>
                                    <p:set>
                                      <p:cBhvr>
                                        <p:cTn id="7" dur="2000" fill="hold"/>
                                        <p:tgtEl>
                                          <p:spTgt spid="24"/>
                                        </p:tgtEl>
                                        <p:attrNameLst>
                                          <p:attrName>fill.type</p:attrName>
                                        </p:attrNameLst>
                                      </p:cBhvr>
                                      <p:to>
                                        <p:strVal val="solid"/>
                                      </p:to>
                                    </p:set>
                                    <p:set>
                                      <p:cBhvr>
                                        <p:cTn id="8" dur="2000" fill="hold"/>
                                        <p:tgtEl>
                                          <p:spTgt spid="24"/>
                                        </p:tgtEl>
                                        <p:attrNameLst>
                                          <p:attrName>fill.on</p:attrName>
                                        </p:attrNameLst>
                                      </p:cBhvr>
                                      <p:to>
                                        <p:strVal val="true"/>
                                      </p:to>
                                    </p:set>
                                  </p:childTnLst>
                                </p:cTn>
                              </p:par>
                            </p:childTnLst>
                          </p:cTn>
                        </p:par>
                      </p:childTnLst>
                    </p:cTn>
                  </p:par>
                </p:childTnLst>
              </p:cTn>
              <p:nextCondLst>
                <p:cond evt="onClick" delay="0">
                  <p:tgtEl>
                    <p:spTgt spid="24"/>
                  </p:tgtEl>
                </p:cond>
              </p:nextCondLst>
            </p:seq>
            <p:seq concurrent="1" nextAc="seek">
              <p:cTn id="9" restart="whenNotActive" fill="hold" evtFilter="cancelBubble" nodeType="interactiveSeq">
                <p:stCondLst>
                  <p:cond evt="onClick" delay="0">
                    <p:tgtEl>
                      <p:spTgt spid="25"/>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p:cBhvr>
                                        <p:cTn id="13" dur="2000" fill="hold"/>
                                        <p:tgtEl>
                                          <p:spTgt spid="25"/>
                                        </p:tgtEl>
                                        <p:attrNameLst>
                                          <p:attrName>fillcolor</p:attrName>
                                        </p:attrNameLst>
                                      </p:cBhvr>
                                      <p:to>
                                        <a:schemeClr val="accent2"/>
                                      </p:to>
                                    </p:animClr>
                                    <p:set>
                                      <p:cBhvr>
                                        <p:cTn id="14" dur="2000" fill="hold"/>
                                        <p:tgtEl>
                                          <p:spTgt spid="25"/>
                                        </p:tgtEl>
                                        <p:attrNameLst>
                                          <p:attrName>fill.type</p:attrName>
                                        </p:attrNameLst>
                                      </p:cBhvr>
                                      <p:to>
                                        <p:strVal val="solid"/>
                                      </p:to>
                                    </p:set>
                                    <p:set>
                                      <p:cBhvr>
                                        <p:cTn id="15" dur="2000" fill="hold"/>
                                        <p:tgtEl>
                                          <p:spTgt spid="25"/>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16" restart="whenNotActive" fill="hold" evtFilter="cancelBubble" nodeType="interactiveSeq">
                <p:stCondLst>
                  <p:cond evt="onClick" delay="0">
                    <p:tgtEl>
                      <p:spTgt spid="27"/>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p:cBhvr>
                                        <p:cTn id="20" dur="2000" fill="hold"/>
                                        <p:tgtEl>
                                          <p:spTgt spid="27"/>
                                        </p:tgtEl>
                                        <p:attrNameLst>
                                          <p:attrName>fillcolor</p:attrName>
                                        </p:attrNameLst>
                                      </p:cBhvr>
                                      <p:to>
                                        <a:schemeClr val="accent2"/>
                                      </p:to>
                                    </p:animClr>
                                    <p:set>
                                      <p:cBhvr>
                                        <p:cTn id="21" dur="2000" fill="hold"/>
                                        <p:tgtEl>
                                          <p:spTgt spid="27"/>
                                        </p:tgtEl>
                                        <p:attrNameLst>
                                          <p:attrName>fill.type</p:attrName>
                                        </p:attrNameLst>
                                      </p:cBhvr>
                                      <p:to>
                                        <p:strVal val="solid"/>
                                      </p:to>
                                    </p:set>
                                    <p:set>
                                      <p:cBhvr>
                                        <p:cTn id="22" dur="20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23" restart="whenNotActive" fill="hold" evtFilter="cancelBubble" nodeType="interactiveSeq">
                <p:stCondLst>
                  <p:cond evt="onClick" delay="0">
                    <p:tgtEl>
                      <p:spTgt spid="29"/>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p:cBhvr>
                                        <p:cTn id="27" dur="2000" fill="hold"/>
                                        <p:tgtEl>
                                          <p:spTgt spid="29"/>
                                        </p:tgtEl>
                                        <p:attrNameLst>
                                          <p:attrName>fillcolor</p:attrName>
                                        </p:attrNameLst>
                                      </p:cBhvr>
                                      <p:to>
                                        <a:schemeClr val="accent2"/>
                                      </p:to>
                                    </p:animClr>
                                    <p:set>
                                      <p:cBhvr>
                                        <p:cTn id="28" dur="2000" fill="hold"/>
                                        <p:tgtEl>
                                          <p:spTgt spid="29"/>
                                        </p:tgtEl>
                                        <p:attrNameLst>
                                          <p:attrName>fill.type</p:attrName>
                                        </p:attrNameLst>
                                      </p:cBhvr>
                                      <p:to>
                                        <p:strVal val="solid"/>
                                      </p:to>
                                    </p:set>
                                    <p:set>
                                      <p:cBhvr>
                                        <p:cTn id="29" dur="2000" fill="hold"/>
                                        <p:tgtEl>
                                          <p:spTgt spid="29"/>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30" restart="whenNotActive" fill="hold" evtFilter="cancelBubble" nodeType="interactiveSeq">
                <p:stCondLst>
                  <p:cond evt="onClick" delay="0">
                    <p:tgtEl>
                      <p:spTgt spid="30"/>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p:cBhvr>
                                        <p:cTn id="34" dur="2000" fill="hold"/>
                                        <p:tgtEl>
                                          <p:spTgt spid="30"/>
                                        </p:tgtEl>
                                        <p:attrNameLst>
                                          <p:attrName>fillcolor</p:attrName>
                                        </p:attrNameLst>
                                      </p:cBhvr>
                                      <p:to>
                                        <a:schemeClr val="accent2"/>
                                      </p:to>
                                    </p:animClr>
                                    <p:set>
                                      <p:cBhvr>
                                        <p:cTn id="35" dur="2000" fill="hold"/>
                                        <p:tgtEl>
                                          <p:spTgt spid="30"/>
                                        </p:tgtEl>
                                        <p:attrNameLst>
                                          <p:attrName>fill.type</p:attrName>
                                        </p:attrNameLst>
                                      </p:cBhvr>
                                      <p:to>
                                        <p:strVal val="solid"/>
                                      </p:to>
                                    </p:set>
                                    <p:set>
                                      <p:cBhvr>
                                        <p:cTn id="36" dur="2000" fill="hold"/>
                                        <p:tgtEl>
                                          <p:spTgt spid="30"/>
                                        </p:tgtEl>
                                        <p:attrNameLst>
                                          <p:attrName>fill.on</p:attrName>
                                        </p:attrNameLst>
                                      </p:cBhvr>
                                      <p:to>
                                        <p:strVal val="true"/>
                                      </p:to>
                                    </p:set>
                                  </p:childTnLst>
                                </p:cTn>
                              </p:par>
                            </p:childTnLst>
                          </p:cTn>
                        </p:par>
                      </p:childTnLst>
                    </p:cTn>
                  </p:par>
                </p:childTnLst>
              </p:cTn>
              <p:nextCondLst>
                <p:cond evt="onClick" delay="0">
                  <p:tgtEl>
                    <p:spTgt spid="30"/>
                  </p:tgtEl>
                </p:cond>
              </p:nextCondLst>
            </p:seq>
            <p:seq concurrent="1" nextAc="seek">
              <p:cTn id="37" restart="whenNotActive" fill="hold" evtFilter="cancelBubble" nodeType="interactiveSeq">
                <p:stCondLst>
                  <p:cond evt="onClick" delay="0">
                    <p:tgtEl>
                      <p:spTgt spid="31"/>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p:cBhvr>
                                        <p:cTn id="41" dur="2000" fill="hold"/>
                                        <p:tgtEl>
                                          <p:spTgt spid="31"/>
                                        </p:tgtEl>
                                        <p:attrNameLst>
                                          <p:attrName>fillcolor</p:attrName>
                                        </p:attrNameLst>
                                      </p:cBhvr>
                                      <p:to>
                                        <a:schemeClr val="accent2"/>
                                      </p:to>
                                    </p:animClr>
                                    <p:set>
                                      <p:cBhvr>
                                        <p:cTn id="42" dur="2000" fill="hold"/>
                                        <p:tgtEl>
                                          <p:spTgt spid="31"/>
                                        </p:tgtEl>
                                        <p:attrNameLst>
                                          <p:attrName>fill.type</p:attrName>
                                        </p:attrNameLst>
                                      </p:cBhvr>
                                      <p:to>
                                        <p:strVal val="solid"/>
                                      </p:to>
                                    </p:set>
                                    <p:set>
                                      <p:cBhvr>
                                        <p:cTn id="43" dur="2000" fill="hold"/>
                                        <p:tgtEl>
                                          <p:spTgt spid="31"/>
                                        </p:tgtEl>
                                        <p:attrNameLst>
                                          <p:attrName>fill.on</p:attrName>
                                        </p:attrNameLst>
                                      </p:cBhvr>
                                      <p:to>
                                        <p:strVal val="true"/>
                                      </p:to>
                                    </p:set>
                                  </p:childTnLst>
                                </p:cTn>
                              </p:par>
                            </p:childTnLst>
                          </p:cTn>
                        </p:par>
                      </p:childTnLst>
                    </p:cTn>
                  </p:par>
                </p:childTnLst>
              </p:cTn>
              <p:nextCondLst>
                <p:cond evt="onClick" delay="0">
                  <p:tgtEl>
                    <p:spTgt spid="31"/>
                  </p:tgtEl>
                </p:cond>
              </p:nextCondLst>
            </p:seq>
            <p:seq concurrent="1" nextAc="seek">
              <p:cTn id="44" restart="whenNotActive" fill="hold" evtFilter="cancelBubble" nodeType="interactiveSeq">
                <p:stCondLst>
                  <p:cond evt="onClick" delay="0">
                    <p:tgtEl>
                      <p:spTgt spid="32"/>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p:cBhvr>
                                        <p:cTn id="48" dur="2000" fill="hold"/>
                                        <p:tgtEl>
                                          <p:spTgt spid="32"/>
                                        </p:tgtEl>
                                        <p:attrNameLst>
                                          <p:attrName>fillcolor</p:attrName>
                                        </p:attrNameLst>
                                      </p:cBhvr>
                                      <p:to>
                                        <a:schemeClr val="accent2"/>
                                      </p:to>
                                    </p:animClr>
                                    <p:set>
                                      <p:cBhvr>
                                        <p:cTn id="49" dur="2000" fill="hold"/>
                                        <p:tgtEl>
                                          <p:spTgt spid="32"/>
                                        </p:tgtEl>
                                        <p:attrNameLst>
                                          <p:attrName>fill.type</p:attrName>
                                        </p:attrNameLst>
                                      </p:cBhvr>
                                      <p:to>
                                        <p:strVal val="solid"/>
                                      </p:to>
                                    </p:set>
                                    <p:set>
                                      <p:cBhvr>
                                        <p:cTn id="50" dur="2000" fill="hold"/>
                                        <p:tgtEl>
                                          <p:spTgt spid="32"/>
                                        </p:tgtEl>
                                        <p:attrNameLst>
                                          <p:attrName>fill.on</p:attrName>
                                        </p:attrNameLst>
                                      </p:cBhvr>
                                      <p:to>
                                        <p:strVal val="true"/>
                                      </p:to>
                                    </p:set>
                                  </p:childTnLst>
                                </p:cTn>
                              </p:par>
                            </p:childTnLst>
                          </p:cTn>
                        </p:par>
                      </p:childTnLst>
                    </p:cTn>
                  </p:par>
                </p:childTnLst>
              </p:cTn>
              <p:nextCondLst>
                <p:cond evt="onClick" delay="0">
                  <p:tgtEl>
                    <p:spTgt spid="32"/>
                  </p:tgtEl>
                </p:cond>
              </p:nextCondLst>
            </p:seq>
            <p:seq concurrent="1" nextAc="seek">
              <p:cTn id="51" restart="whenNotActive" fill="hold" evtFilter="cancelBubble" nodeType="interactiveSeq">
                <p:stCondLst>
                  <p:cond evt="onClick" delay="0">
                    <p:tgtEl>
                      <p:spTgt spid="33"/>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p:cBhvr>
                                        <p:cTn id="55" dur="2000" fill="hold"/>
                                        <p:tgtEl>
                                          <p:spTgt spid="33"/>
                                        </p:tgtEl>
                                        <p:attrNameLst>
                                          <p:attrName>fillcolor</p:attrName>
                                        </p:attrNameLst>
                                      </p:cBhvr>
                                      <p:to>
                                        <a:schemeClr val="accent2"/>
                                      </p:to>
                                    </p:animClr>
                                    <p:set>
                                      <p:cBhvr>
                                        <p:cTn id="56" dur="2000" fill="hold"/>
                                        <p:tgtEl>
                                          <p:spTgt spid="33"/>
                                        </p:tgtEl>
                                        <p:attrNameLst>
                                          <p:attrName>fill.type</p:attrName>
                                        </p:attrNameLst>
                                      </p:cBhvr>
                                      <p:to>
                                        <p:strVal val="solid"/>
                                      </p:to>
                                    </p:set>
                                    <p:set>
                                      <p:cBhvr>
                                        <p:cTn id="57" dur="2000" fill="hold"/>
                                        <p:tgtEl>
                                          <p:spTgt spid="33"/>
                                        </p:tgtEl>
                                        <p:attrNameLst>
                                          <p:attrName>fill.on</p:attrName>
                                        </p:attrNameLst>
                                      </p:cBhvr>
                                      <p:to>
                                        <p:strVal val="true"/>
                                      </p:to>
                                    </p:set>
                                  </p:childTnLst>
                                </p:cTn>
                              </p:par>
                            </p:childTnLst>
                          </p:cTn>
                        </p:par>
                      </p:childTnLst>
                    </p:cTn>
                  </p:par>
                </p:childTnLst>
              </p:cTn>
              <p:nextCondLst>
                <p:cond evt="onClick" delay="0">
                  <p:tgtEl>
                    <p:spTgt spid="33"/>
                  </p:tgtEl>
                </p:cond>
              </p:nextCondLst>
            </p:seq>
            <p:seq concurrent="1" nextAc="seek">
              <p:cTn id="58" restart="whenNotActive" fill="hold" evtFilter="cancelBubble" nodeType="interactiveSeq">
                <p:stCondLst>
                  <p:cond evt="onClick" delay="0">
                    <p:tgtEl>
                      <p:spTgt spid="34"/>
                    </p:tgtEl>
                  </p:cond>
                </p:stCondLst>
                <p:endSync evt="end" delay="0">
                  <p:rtn val="all"/>
                </p:endSync>
                <p:childTnLst>
                  <p:par>
                    <p:cTn id="59" fill="hold">
                      <p:stCondLst>
                        <p:cond delay="0"/>
                      </p:stCondLst>
                      <p:childTnLst>
                        <p:par>
                          <p:cTn id="60" fill="hold">
                            <p:stCondLst>
                              <p:cond delay="0"/>
                            </p:stCondLst>
                            <p:childTnLst>
                              <p:par>
                                <p:cTn id="61" presetID="1" presetClass="emph" presetSubtype="2" fill="hold" nodeType="clickEffect">
                                  <p:stCondLst>
                                    <p:cond delay="0"/>
                                  </p:stCondLst>
                                  <p:childTnLst>
                                    <p:animClr clrSpc="rgb">
                                      <p:cBhvr>
                                        <p:cTn id="62" dur="2000" fill="hold"/>
                                        <p:tgtEl>
                                          <p:spTgt spid="34"/>
                                        </p:tgtEl>
                                        <p:attrNameLst>
                                          <p:attrName>fillcolor</p:attrName>
                                        </p:attrNameLst>
                                      </p:cBhvr>
                                      <p:to>
                                        <a:schemeClr val="accent2"/>
                                      </p:to>
                                    </p:animClr>
                                    <p:set>
                                      <p:cBhvr>
                                        <p:cTn id="63" dur="2000" fill="hold"/>
                                        <p:tgtEl>
                                          <p:spTgt spid="34"/>
                                        </p:tgtEl>
                                        <p:attrNameLst>
                                          <p:attrName>fill.type</p:attrName>
                                        </p:attrNameLst>
                                      </p:cBhvr>
                                      <p:to>
                                        <p:strVal val="solid"/>
                                      </p:to>
                                    </p:set>
                                    <p:set>
                                      <p:cBhvr>
                                        <p:cTn id="64" dur="2000" fill="hold"/>
                                        <p:tgtEl>
                                          <p:spTgt spid="34"/>
                                        </p:tgtEl>
                                        <p:attrNameLst>
                                          <p:attrName>fill.on</p:attrName>
                                        </p:attrNameLst>
                                      </p:cBhvr>
                                      <p:to>
                                        <p:strVal val="true"/>
                                      </p:to>
                                    </p:set>
                                  </p:childTnLst>
                                </p:cTn>
                              </p:par>
                            </p:childTnLst>
                          </p:cTn>
                        </p:par>
                      </p:childTnLst>
                    </p:cTn>
                  </p:par>
                </p:childTnLst>
              </p:cTn>
              <p:nextCondLst>
                <p:cond evt="onClick" delay="0">
                  <p:tgtEl>
                    <p:spTgt spid="34"/>
                  </p:tgtEl>
                </p:cond>
              </p:nextCondLst>
            </p:seq>
            <p:seq concurrent="1" nextAc="seek">
              <p:cTn id="65" restart="whenNotActive" fill="hold" evtFilter="cancelBubble" nodeType="interactiveSeq">
                <p:stCondLst>
                  <p:cond evt="onClick" delay="0">
                    <p:tgtEl>
                      <p:spTgt spid="35"/>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p:cBhvr>
                                        <p:cTn id="69" dur="2000" fill="hold"/>
                                        <p:tgtEl>
                                          <p:spTgt spid="35"/>
                                        </p:tgtEl>
                                        <p:attrNameLst>
                                          <p:attrName>fillcolor</p:attrName>
                                        </p:attrNameLst>
                                      </p:cBhvr>
                                      <p:to>
                                        <a:schemeClr val="accent2"/>
                                      </p:to>
                                    </p:animClr>
                                    <p:set>
                                      <p:cBhvr>
                                        <p:cTn id="70" dur="2000" fill="hold"/>
                                        <p:tgtEl>
                                          <p:spTgt spid="35"/>
                                        </p:tgtEl>
                                        <p:attrNameLst>
                                          <p:attrName>fill.type</p:attrName>
                                        </p:attrNameLst>
                                      </p:cBhvr>
                                      <p:to>
                                        <p:strVal val="solid"/>
                                      </p:to>
                                    </p:set>
                                    <p:set>
                                      <p:cBhvr>
                                        <p:cTn id="71" dur="200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seq concurrent="1" nextAc="seek">
              <p:cTn id="72" restart="whenNotActive" fill="hold" evtFilter="cancelBubble" nodeType="interactiveSeq">
                <p:stCondLst>
                  <p:cond evt="onClick" delay="0">
                    <p:tgtEl>
                      <p:spTgt spid="36"/>
                    </p:tgtEl>
                  </p:cond>
                </p:stCondLst>
                <p:endSync evt="end" delay="0">
                  <p:rtn val="all"/>
                </p:endSync>
                <p:childTnLst>
                  <p:par>
                    <p:cTn id="73" fill="hold">
                      <p:stCondLst>
                        <p:cond delay="0"/>
                      </p:stCondLst>
                      <p:childTnLst>
                        <p:par>
                          <p:cTn id="74" fill="hold">
                            <p:stCondLst>
                              <p:cond delay="0"/>
                            </p:stCondLst>
                            <p:childTnLst>
                              <p:par>
                                <p:cTn id="75" presetID="1" presetClass="emph" presetSubtype="2" fill="hold" nodeType="clickEffect">
                                  <p:stCondLst>
                                    <p:cond delay="0"/>
                                  </p:stCondLst>
                                  <p:childTnLst>
                                    <p:animClr clrSpc="rgb">
                                      <p:cBhvr>
                                        <p:cTn id="76" dur="2000" fill="hold"/>
                                        <p:tgtEl>
                                          <p:spTgt spid="36"/>
                                        </p:tgtEl>
                                        <p:attrNameLst>
                                          <p:attrName>fillcolor</p:attrName>
                                        </p:attrNameLst>
                                      </p:cBhvr>
                                      <p:to>
                                        <a:schemeClr val="accent2"/>
                                      </p:to>
                                    </p:animClr>
                                    <p:set>
                                      <p:cBhvr>
                                        <p:cTn id="77" dur="2000" fill="hold"/>
                                        <p:tgtEl>
                                          <p:spTgt spid="36"/>
                                        </p:tgtEl>
                                        <p:attrNameLst>
                                          <p:attrName>fill.type</p:attrName>
                                        </p:attrNameLst>
                                      </p:cBhvr>
                                      <p:to>
                                        <p:strVal val="solid"/>
                                      </p:to>
                                    </p:set>
                                    <p:set>
                                      <p:cBhvr>
                                        <p:cTn id="78" dur="2000" fill="hold"/>
                                        <p:tgtEl>
                                          <p:spTgt spid="36"/>
                                        </p:tgtEl>
                                        <p:attrNameLst>
                                          <p:attrName>fill.on</p:attrName>
                                        </p:attrNameLst>
                                      </p:cBhvr>
                                      <p:to>
                                        <p:strVal val="true"/>
                                      </p:to>
                                    </p:set>
                                  </p:childTnLst>
                                </p:cTn>
                              </p:par>
                            </p:childTnLst>
                          </p:cTn>
                        </p:par>
                      </p:childTnLst>
                    </p:cTn>
                  </p:par>
                </p:childTnLst>
              </p:cTn>
              <p:nextCondLst>
                <p:cond evt="onClick" delay="0">
                  <p:tgtEl>
                    <p:spTgt spid="36"/>
                  </p:tgtEl>
                </p:cond>
              </p:nextCondLst>
            </p:seq>
            <p:seq concurrent="1" nextAc="seek">
              <p:cTn id="79" restart="whenNotActive" fill="hold" evtFilter="cancelBubble" nodeType="interactiveSeq">
                <p:stCondLst>
                  <p:cond evt="onClick" delay="0">
                    <p:tgtEl>
                      <p:spTgt spid="37"/>
                    </p:tgtEl>
                  </p:cond>
                </p:stCondLst>
                <p:endSync evt="end" delay="0">
                  <p:rtn val="all"/>
                </p:endSync>
                <p:childTnLst>
                  <p:par>
                    <p:cTn id="80" fill="hold">
                      <p:stCondLst>
                        <p:cond delay="0"/>
                      </p:stCondLst>
                      <p:childTnLst>
                        <p:par>
                          <p:cTn id="81" fill="hold">
                            <p:stCondLst>
                              <p:cond delay="0"/>
                            </p:stCondLst>
                            <p:childTnLst>
                              <p:par>
                                <p:cTn id="82" presetID="1" presetClass="emph" presetSubtype="2" fill="hold" nodeType="clickEffect">
                                  <p:stCondLst>
                                    <p:cond delay="0"/>
                                  </p:stCondLst>
                                  <p:childTnLst>
                                    <p:animClr clrSpc="rgb">
                                      <p:cBhvr>
                                        <p:cTn id="83" dur="2000" fill="hold"/>
                                        <p:tgtEl>
                                          <p:spTgt spid="37"/>
                                        </p:tgtEl>
                                        <p:attrNameLst>
                                          <p:attrName>fillcolor</p:attrName>
                                        </p:attrNameLst>
                                      </p:cBhvr>
                                      <p:to>
                                        <a:schemeClr val="accent2"/>
                                      </p:to>
                                    </p:animClr>
                                    <p:set>
                                      <p:cBhvr>
                                        <p:cTn id="84" dur="2000" fill="hold"/>
                                        <p:tgtEl>
                                          <p:spTgt spid="37"/>
                                        </p:tgtEl>
                                        <p:attrNameLst>
                                          <p:attrName>fill.type</p:attrName>
                                        </p:attrNameLst>
                                      </p:cBhvr>
                                      <p:to>
                                        <p:strVal val="solid"/>
                                      </p:to>
                                    </p:set>
                                    <p:set>
                                      <p:cBhvr>
                                        <p:cTn id="85" dur="2000" fill="hold"/>
                                        <p:tgtEl>
                                          <p:spTgt spid="37"/>
                                        </p:tgtEl>
                                        <p:attrNameLst>
                                          <p:attrName>fill.on</p:attrName>
                                        </p:attrNameLst>
                                      </p:cBhvr>
                                      <p:to>
                                        <p:strVal val="true"/>
                                      </p:to>
                                    </p:set>
                                  </p:childTnLst>
                                </p:cTn>
                              </p:par>
                            </p:childTnLst>
                          </p:cTn>
                        </p:par>
                      </p:childTnLst>
                    </p:cTn>
                  </p:par>
                </p:childTnLst>
              </p:cTn>
              <p:nextCondLst>
                <p:cond evt="onClick" delay="0">
                  <p:tgtEl>
                    <p:spTgt spid="3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51520" y="188640"/>
            <a:ext cx="1080120" cy="576064"/>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smtClean="0"/>
              <a:t>10</a:t>
            </a:r>
            <a:endParaRPr lang="ru-RU" sz="2400" b="1" i="1" dirty="0"/>
          </a:p>
        </p:txBody>
      </p:sp>
      <p:sp>
        <p:nvSpPr>
          <p:cNvPr id="22" name="Скругленный прямоугольник 21"/>
          <p:cNvSpPr/>
          <p:nvPr/>
        </p:nvSpPr>
        <p:spPr>
          <a:xfrm>
            <a:off x="2123728" y="4653136"/>
            <a:ext cx="5040560" cy="1656184"/>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sz="2400" dirty="0" smtClean="0"/>
          </a:p>
          <a:p>
            <a:pPr lvl="0" algn="ctr"/>
            <a:r>
              <a:rPr lang="ru-RU" sz="2400" dirty="0" smtClean="0"/>
              <a:t>Если тебе пришло сообщение с незнакомого адреса, его лучше не  открывать. Подобные письма могут содержать вирусы.</a:t>
            </a:r>
          </a:p>
          <a:p>
            <a:pPr algn="ctr"/>
            <a:endParaRPr lang="ru-RU" sz="2400" b="1" i="1" dirty="0"/>
          </a:p>
        </p:txBody>
      </p:sp>
      <p:sp>
        <p:nvSpPr>
          <p:cNvPr id="23" name="Скругленный прямоугольник 22"/>
          <p:cNvSpPr/>
          <p:nvPr/>
        </p:nvSpPr>
        <p:spPr>
          <a:xfrm>
            <a:off x="2123728" y="404664"/>
            <a:ext cx="5040560" cy="576064"/>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smtClean="0"/>
              <a:t>Почта</a:t>
            </a:r>
            <a:endParaRPr lang="ru-RU" sz="2400" b="1" i="1" dirty="0"/>
          </a:p>
        </p:txBody>
      </p:sp>
      <p:sp>
        <p:nvSpPr>
          <p:cNvPr id="25" name="Управляющая кнопка: домой 24">
            <a:hlinkClick r:id="rId2" action="ppaction://hlinksldjump" highlightClick="1">
              <a:snd r:embed="rId3" name="hammer.wav"/>
            </a:hlinkClick>
          </p:cNvPr>
          <p:cNvSpPr/>
          <p:nvPr/>
        </p:nvSpPr>
        <p:spPr>
          <a:xfrm>
            <a:off x="8028384" y="5877272"/>
            <a:ext cx="720080" cy="720080"/>
          </a:xfrm>
          <a:prstGeom prst="actionButtonHome">
            <a:avLst/>
          </a:prstGeom>
          <a:solidFill>
            <a:srgbClr val="0070C0"/>
          </a:solidFill>
          <a:ln>
            <a:solidFill>
              <a:srgbClr val="FFFF0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251520" y="6021288"/>
            <a:ext cx="1656184" cy="432048"/>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smtClean="0">
                <a:solidFill>
                  <a:srgbClr val="FFFF66"/>
                </a:solidFill>
              </a:rPr>
              <a:t>Правило</a:t>
            </a:r>
            <a:endParaRPr lang="ru-RU" sz="2400" b="1" i="1" dirty="0">
              <a:solidFill>
                <a:srgbClr val="FFFF66"/>
              </a:solidFill>
            </a:endParaRPr>
          </a:p>
        </p:txBody>
      </p:sp>
      <p:sp>
        <p:nvSpPr>
          <p:cNvPr id="8" name="Скругленная прямоугольная выноска 7"/>
          <p:cNvSpPr/>
          <p:nvPr/>
        </p:nvSpPr>
        <p:spPr>
          <a:xfrm>
            <a:off x="1691680" y="1124744"/>
            <a:ext cx="3600400" cy="1368152"/>
          </a:xfrm>
          <a:prstGeom prst="wedgeRoundRectCallout">
            <a:avLst/>
          </a:prstGeom>
          <a:solidFill>
            <a:srgbClr val="FFFF00"/>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Ура! Я получил письмо  по электронной почте от доброй феи!</a:t>
            </a:r>
            <a:endParaRPr lang="ru-RU" dirty="0">
              <a:solidFill>
                <a:schemeClr val="tx1"/>
              </a:solidFill>
            </a:endParaRPr>
          </a:p>
        </p:txBody>
      </p:sp>
      <p:pic>
        <p:nvPicPr>
          <p:cNvPr id="6147" name="Picture 3" descr="C:\Users\Саглай\Desktop\Minion-Curious-icon.png"/>
          <p:cNvPicPr>
            <a:picLocks noChangeAspect="1" noChangeArrowheads="1"/>
          </p:cNvPicPr>
          <p:nvPr/>
        </p:nvPicPr>
        <p:blipFill>
          <a:blip r:embed="rId4" cstate="print"/>
          <a:srcRect/>
          <a:stretch>
            <a:fillRect/>
          </a:stretch>
        </p:blipFill>
        <p:spPr bwMode="auto">
          <a:xfrm>
            <a:off x="6916688" y="3140968"/>
            <a:ext cx="2227312" cy="2227312"/>
          </a:xfrm>
          <a:prstGeom prst="rect">
            <a:avLst/>
          </a:prstGeom>
          <a:noFill/>
        </p:spPr>
      </p:pic>
      <p:pic>
        <p:nvPicPr>
          <p:cNvPr id="6148" name="Picture 4" descr="C:\Users\Саглай\Desktop\9b3ef2402ead.png"/>
          <p:cNvPicPr>
            <a:picLocks noChangeAspect="1" noChangeArrowheads="1"/>
          </p:cNvPicPr>
          <p:nvPr/>
        </p:nvPicPr>
        <p:blipFill>
          <a:blip r:embed="rId5" cstate="print"/>
          <a:srcRect/>
          <a:stretch>
            <a:fillRect/>
          </a:stretch>
        </p:blipFill>
        <p:spPr bwMode="auto">
          <a:xfrm>
            <a:off x="467544" y="2564904"/>
            <a:ext cx="2078325" cy="1767111"/>
          </a:xfrm>
          <a:prstGeom prst="rect">
            <a:avLst/>
          </a:prstGeom>
          <a:noFill/>
        </p:spPr>
      </p:pic>
      <p:pic>
        <p:nvPicPr>
          <p:cNvPr id="6146" name="Picture 2" descr="C:\Users\Саглай\Desktop\Minion-Happy-icon.png"/>
          <p:cNvPicPr>
            <a:picLocks noChangeAspect="1" noChangeArrowheads="1"/>
          </p:cNvPicPr>
          <p:nvPr/>
        </p:nvPicPr>
        <p:blipFill>
          <a:blip r:embed="rId6" cstate="print"/>
          <a:srcRect/>
          <a:stretch>
            <a:fillRect/>
          </a:stretch>
        </p:blipFill>
        <p:spPr bwMode="auto">
          <a:xfrm>
            <a:off x="1691680" y="2564904"/>
            <a:ext cx="1872208" cy="1872208"/>
          </a:xfrm>
          <a:prstGeom prst="rect">
            <a:avLst/>
          </a:prstGeom>
          <a:noFill/>
        </p:spPr>
      </p:pic>
      <p:sp>
        <p:nvSpPr>
          <p:cNvPr id="12" name="Скругленная прямоугольная выноска 11"/>
          <p:cNvSpPr/>
          <p:nvPr/>
        </p:nvSpPr>
        <p:spPr>
          <a:xfrm flipH="1">
            <a:off x="5580112" y="2348880"/>
            <a:ext cx="3168352" cy="864096"/>
          </a:xfrm>
          <a:prstGeom prst="wedgeRoundRectCallout">
            <a:avLst/>
          </a:prstGeom>
          <a:solidFill>
            <a:srgbClr val="FFFF00"/>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А ты знаком с этой феей? Интересно, как она узнала твой адрес?</a:t>
            </a:r>
            <a:endParaRPr lang="ru-RU"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up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up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p:cBhvr>
                                        <p:cTn id="17" dur="2000" fill="hold"/>
                                        <p:tgtEl>
                                          <p:spTgt spid="7"/>
                                        </p:tgtEl>
                                        <p:attrNameLst>
                                          <p:attrName>fillcolor</p:attrName>
                                        </p:attrNameLst>
                                      </p:cBhvr>
                                      <p:to>
                                        <a:schemeClr val="accent2"/>
                                      </p:to>
                                    </p:animClr>
                                    <p:set>
                                      <p:cBhvr>
                                        <p:cTn id="18" dur="2000" fill="hold"/>
                                        <p:tgtEl>
                                          <p:spTgt spid="7"/>
                                        </p:tgtEl>
                                        <p:attrNameLst>
                                          <p:attrName>fill.type</p:attrName>
                                        </p:attrNameLst>
                                      </p:cBhvr>
                                      <p:to>
                                        <p:strVal val="solid"/>
                                      </p:to>
                                    </p:set>
                                    <p:set>
                                      <p:cBhvr>
                                        <p:cTn id="19" dur="2000" fill="hold"/>
                                        <p:tgtEl>
                                          <p:spTgt spid="7"/>
                                        </p:tgtEl>
                                        <p:attrNameLst>
                                          <p:attrName>fill.on</p:attrName>
                                        </p:attrNameLst>
                                      </p:cBhvr>
                                      <p:to>
                                        <p:strVal val="true"/>
                                      </p:to>
                                    </p:set>
                                  </p:childTnLst>
                                </p:cTn>
                              </p:par>
                              <p:par>
                                <p:cTn id="20" presetID="18" presetClass="entr" presetSubtype="12"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strips(downLeft)">
                                      <p:cBhvr>
                                        <p:cTn id="22" dur="500"/>
                                        <p:tgtEl>
                                          <p:spTgt spid="22"/>
                                        </p:tgtEl>
                                      </p:cBhvr>
                                    </p:animEffect>
                                  </p:childTnLst>
                                </p:cTn>
                              </p:par>
                            </p:childTnLst>
                          </p:cTn>
                        </p:par>
                      </p:childTnLst>
                    </p:cTn>
                  </p:par>
                </p:childTnLst>
              </p:cTn>
              <p:nextCondLst>
                <p:cond evt="onClick" delay="0">
                  <p:tgtEl>
                    <p:spTgt spid="7"/>
                  </p:tgtEl>
                </p:cond>
              </p:nextCondLst>
            </p:seq>
          </p:childTnLst>
        </p:cTn>
      </p:par>
    </p:tnLst>
    <p:bldLst>
      <p:bldP spid="22" grpId="0" animBg="1"/>
      <p:bldP spid="8"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51520" y="188640"/>
            <a:ext cx="1080120" cy="576064"/>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smtClean="0"/>
              <a:t>10</a:t>
            </a:r>
            <a:endParaRPr lang="ru-RU" sz="2400" b="1" i="1" dirty="0"/>
          </a:p>
        </p:txBody>
      </p:sp>
      <p:sp>
        <p:nvSpPr>
          <p:cNvPr id="22" name="Скругленный прямоугольник 21"/>
          <p:cNvSpPr/>
          <p:nvPr/>
        </p:nvSpPr>
        <p:spPr>
          <a:xfrm>
            <a:off x="2267744" y="4365104"/>
            <a:ext cx="5040560" cy="1944216"/>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sz="2400" dirty="0" smtClean="0"/>
          </a:p>
          <a:p>
            <a:pPr lvl="0" algn="ctr"/>
            <a:r>
              <a:rPr lang="ru-RU" sz="2400" dirty="0" smtClean="0"/>
              <a:t>Когда ты регистрируешься на сайтах, не указывай личную информацию (номер мобильного телефона, адрес места жительства и другие данные).</a:t>
            </a:r>
          </a:p>
          <a:p>
            <a:pPr algn="ctr"/>
            <a:endParaRPr lang="ru-RU" sz="2400" b="1" i="1" dirty="0"/>
          </a:p>
        </p:txBody>
      </p:sp>
      <p:sp>
        <p:nvSpPr>
          <p:cNvPr id="23" name="Скругленный прямоугольник 22"/>
          <p:cNvSpPr/>
          <p:nvPr/>
        </p:nvSpPr>
        <p:spPr>
          <a:xfrm>
            <a:off x="2123728" y="188640"/>
            <a:ext cx="5040560" cy="576064"/>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smtClean="0"/>
              <a:t>Сайты</a:t>
            </a:r>
            <a:endParaRPr lang="ru-RU" sz="2400" b="1" i="1" dirty="0"/>
          </a:p>
        </p:txBody>
      </p:sp>
      <p:sp>
        <p:nvSpPr>
          <p:cNvPr id="7" name="Скругленный прямоугольник 6"/>
          <p:cNvSpPr/>
          <p:nvPr/>
        </p:nvSpPr>
        <p:spPr>
          <a:xfrm>
            <a:off x="251520" y="6021288"/>
            <a:ext cx="1656184" cy="432048"/>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smtClean="0">
                <a:solidFill>
                  <a:srgbClr val="FFFF66"/>
                </a:solidFill>
              </a:rPr>
              <a:t>Правило</a:t>
            </a:r>
            <a:endParaRPr lang="ru-RU" sz="2400" b="1" i="1" dirty="0">
              <a:solidFill>
                <a:srgbClr val="FFFF66"/>
              </a:solidFill>
            </a:endParaRPr>
          </a:p>
        </p:txBody>
      </p:sp>
      <p:sp>
        <p:nvSpPr>
          <p:cNvPr id="8" name="Управляющая кнопка: домой 7">
            <a:hlinkClick r:id="rId2" action="ppaction://hlinksldjump" highlightClick="1">
              <a:snd r:embed="rId3" name="hammer.wav"/>
            </a:hlinkClick>
          </p:cNvPr>
          <p:cNvSpPr/>
          <p:nvPr/>
        </p:nvSpPr>
        <p:spPr>
          <a:xfrm>
            <a:off x="8028384" y="5877272"/>
            <a:ext cx="720080" cy="720080"/>
          </a:xfrm>
          <a:prstGeom prst="actionButtonHome">
            <a:avLst/>
          </a:prstGeom>
          <a:solidFill>
            <a:srgbClr val="0070C0"/>
          </a:solidFill>
          <a:ln>
            <a:solidFill>
              <a:srgbClr val="FFFF0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кругленная прямоугольная выноска 10"/>
          <p:cNvSpPr/>
          <p:nvPr/>
        </p:nvSpPr>
        <p:spPr>
          <a:xfrm>
            <a:off x="1043608" y="836712"/>
            <a:ext cx="3600400" cy="1368152"/>
          </a:xfrm>
          <a:prstGeom prst="wedgeRoundRectCallout">
            <a:avLst/>
          </a:prstGeom>
          <a:solidFill>
            <a:srgbClr val="FFFF00"/>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Я забыл свой домашний адрес, подскажи, а то меня не зарегистрируют в эту игру!</a:t>
            </a:r>
            <a:endParaRPr lang="ru-RU" dirty="0">
              <a:solidFill>
                <a:schemeClr val="tx1"/>
              </a:solidFill>
            </a:endParaRPr>
          </a:p>
        </p:txBody>
      </p:sp>
      <p:sp>
        <p:nvSpPr>
          <p:cNvPr id="12" name="Скругленная прямоугольная выноска 11"/>
          <p:cNvSpPr/>
          <p:nvPr/>
        </p:nvSpPr>
        <p:spPr>
          <a:xfrm flipH="1">
            <a:off x="4283968" y="2492896"/>
            <a:ext cx="4464496" cy="720080"/>
          </a:xfrm>
          <a:prstGeom prst="wedgeRoundRectCallout">
            <a:avLst/>
          </a:prstGeom>
          <a:solidFill>
            <a:srgbClr val="FFFF00"/>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А для чего им твой домашний адрес, они что в гости к тебе собрались?</a:t>
            </a:r>
            <a:endParaRPr lang="ru-RU" dirty="0">
              <a:solidFill>
                <a:schemeClr val="tx1"/>
              </a:solidFill>
            </a:endParaRPr>
          </a:p>
        </p:txBody>
      </p:sp>
      <p:pic>
        <p:nvPicPr>
          <p:cNvPr id="46083" name="Picture 3" descr="C:\Users\Саглай\Desktop\Новая папка\Minion-Amazed-icon.png"/>
          <p:cNvPicPr>
            <a:picLocks noChangeAspect="1" noChangeArrowheads="1"/>
          </p:cNvPicPr>
          <p:nvPr/>
        </p:nvPicPr>
        <p:blipFill>
          <a:blip r:embed="rId4" cstate="print"/>
          <a:srcRect/>
          <a:stretch>
            <a:fillRect/>
          </a:stretch>
        </p:blipFill>
        <p:spPr bwMode="auto">
          <a:xfrm>
            <a:off x="7236296" y="3429000"/>
            <a:ext cx="1219200" cy="1219200"/>
          </a:xfrm>
          <a:prstGeom prst="rect">
            <a:avLst/>
          </a:prstGeom>
          <a:noFill/>
        </p:spPr>
      </p:pic>
      <p:pic>
        <p:nvPicPr>
          <p:cNvPr id="46084" name="Picture 4" descr="C:\Users\Саглай\Desktop\Новая папка\Minion-Sad-icon.png"/>
          <p:cNvPicPr>
            <a:picLocks noChangeAspect="1" noChangeArrowheads="1"/>
          </p:cNvPicPr>
          <p:nvPr/>
        </p:nvPicPr>
        <p:blipFill>
          <a:blip r:embed="rId5" cstate="print"/>
          <a:srcRect/>
          <a:stretch>
            <a:fillRect/>
          </a:stretch>
        </p:blipFill>
        <p:spPr bwMode="auto">
          <a:xfrm>
            <a:off x="251520" y="2060848"/>
            <a:ext cx="1219200" cy="1219200"/>
          </a:xfrm>
          <a:prstGeom prst="rect">
            <a:avLst/>
          </a:prstGeom>
          <a:noFill/>
        </p:spPr>
      </p:pic>
      <p:pic>
        <p:nvPicPr>
          <p:cNvPr id="13" name="Picture 4" descr="C:\Users\Саглай\Desktop\9b3ef2402ead.png"/>
          <p:cNvPicPr>
            <a:picLocks noChangeAspect="1" noChangeArrowheads="1"/>
          </p:cNvPicPr>
          <p:nvPr/>
        </p:nvPicPr>
        <p:blipFill>
          <a:blip r:embed="rId6" cstate="print"/>
          <a:srcRect/>
          <a:stretch>
            <a:fillRect/>
          </a:stretch>
        </p:blipFill>
        <p:spPr bwMode="auto">
          <a:xfrm>
            <a:off x="395536" y="2636912"/>
            <a:ext cx="2078325" cy="176711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up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up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p:cBhvr>
                                        <p:cTn id="17" dur="2000" fill="hold"/>
                                        <p:tgtEl>
                                          <p:spTgt spid="7"/>
                                        </p:tgtEl>
                                        <p:attrNameLst>
                                          <p:attrName>fillcolor</p:attrName>
                                        </p:attrNameLst>
                                      </p:cBhvr>
                                      <p:to>
                                        <a:schemeClr val="accent2"/>
                                      </p:to>
                                    </p:animClr>
                                    <p:set>
                                      <p:cBhvr>
                                        <p:cTn id="18" dur="2000" fill="hold"/>
                                        <p:tgtEl>
                                          <p:spTgt spid="7"/>
                                        </p:tgtEl>
                                        <p:attrNameLst>
                                          <p:attrName>fill.type</p:attrName>
                                        </p:attrNameLst>
                                      </p:cBhvr>
                                      <p:to>
                                        <p:strVal val="solid"/>
                                      </p:to>
                                    </p:set>
                                    <p:set>
                                      <p:cBhvr>
                                        <p:cTn id="19" dur="2000" fill="hold"/>
                                        <p:tgtEl>
                                          <p:spTgt spid="7"/>
                                        </p:tgtEl>
                                        <p:attrNameLst>
                                          <p:attrName>fill.on</p:attrName>
                                        </p:attrNameLst>
                                      </p:cBhvr>
                                      <p:to>
                                        <p:strVal val="true"/>
                                      </p:to>
                                    </p:set>
                                  </p:childTnLst>
                                </p:cTn>
                              </p:par>
                              <p:par>
                                <p:cTn id="20" presetID="18" presetClass="entr" presetSubtype="12"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strips(downLeft)">
                                      <p:cBhvr>
                                        <p:cTn id="22" dur="500"/>
                                        <p:tgtEl>
                                          <p:spTgt spid="22"/>
                                        </p:tgtEl>
                                      </p:cBhvr>
                                    </p:animEffect>
                                  </p:childTnLst>
                                </p:cTn>
                              </p:par>
                            </p:childTnLst>
                          </p:cTn>
                        </p:par>
                      </p:childTnLst>
                    </p:cTn>
                  </p:par>
                </p:childTnLst>
              </p:cTn>
              <p:nextCondLst>
                <p:cond evt="onClick" delay="0">
                  <p:tgtEl>
                    <p:spTgt spid="7"/>
                  </p:tgtEl>
                </p:cond>
              </p:nextCondLst>
            </p:seq>
          </p:childTnLst>
        </p:cTn>
      </p:par>
    </p:tnLst>
    <p:bldLst>
      <p:bldP spid="22"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C:\Users\Саглай\Desktop\9b3ef2402ead.png"/>
          <p:cNvPicPr>
            <a:picLocks noChangeAspect="1" noChangeArrowheads="1"/>
          </p:cNvPicPr>
          <p:nvPr/>
        </p:nvPicPr>
        <p:blipFill>
          <a:blip r:embed="rId2" cstate="print"/>
          <a:srcRect/>
          <a:stretch>
            <a:fillRect/>
          </a:stretch>
        </p:blipFill>
        <p:spPr bwMode="auto">
          <a:xfrm>
            <a:off x="467544" y="2564904"/>
            <a:ext cx="2078325" cy="1767111"/>
          </a:xfrm>
          <a:prstGeom prst="rect">
            <a:avLst/>
          </a:prstGeom>
          <a:noFill/>
        </p:spPr>
      </p:pic>
      <p:sp>
        <p:nvSpPr>
          <p:cNvPr id="4" name="Скругленный прямоугольник 3"/>
          <p:cNvSpPr/>
          <p:nvPr/>
        </p:nvSpPr>
        <p:spPr>
          <a:xfrm>
            <a:off x="251520" y="188640"/>
            <a:ext cx="1080120" cy="576064"/>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smtClean="0"/>
              <a:t>10</a:t>
            </a:r>
            <a:endParaRPr lang="ru-RU" sz="2400" b="1" i="1" dirty="0"/>
          </a:p>
        </p:txBody>
      </p:sp>
      <p:sp>
        <p:nvSpPr>
          <p:cNvPr id="22" name="Скругленный прямоугольник 21"/>
          <p:cNvSpPr/>
          <p:nvPr/>
        </p:nvSpPr>
        <p:spPr>
          <a:xfrm>
            <a:off x="2699792" y="3789040"/>
            <a:ext cx="5040560" cy="2376264"/>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2400" dirty="0" err="1" smtClean="0"/>
              <a:t>Антивирусник</a:t>
            </a:r>
            <a:r>
              <a:rPr lang="ru-RU" sz="2400" dirty="0" smtClean="0"/>
              <a:t> купи.</a:t>
            </a:r>
          </a:p>
          <a:p>
            <a:pPr lvl="0"/>
            <a:r>
              <a:rPr lang="ru-RU" sz="2400" dirty="0" smtClean="0"/>
              <a:t>Знает каждый из ребят:</a:t>
            </a:r>
          </a:p>
          <a:p>
            <a:pPr lvl="0"/>
            <a:r>
              <a:rPr lang="ru-RU" sz="2400" dirty="0" smtClean="0"/>
              <a:t>Вирусы всегда вредят.</a:t>
            </a:r>
          </a:p>
          <a:p>
            <a:pPr lvl="0"/>
            <a:r>
              <a:rPr lang="ru-RU" sz="2400" dirty="0" smtClean="0"/>
              <a:t>Может разыграться драма-</a:t>
            </a:r>
          </a:p>
          <a:p>
            <a:pPr lvl="0"/>
            <a:r>
              <a:rPr lang="ru-RU" sz="2400" dirty="0" smtClean="0"/>
              <a:t>Уничтожится программа.</a:t>
            </a:r>
          </a:p>
          <a:p>
            <a:pPr algn="ctr"/>
            <a:endParaRPr lang="ru-RU" sz="2400" b="1" i="1" dirty="0"/>
          </a:p>
        </p:txBody>
      </p:sp>
      <p:sp>
        <p:nvSpPr>
          <p:cNvPr id="23" name="Скругленный прямоугольник 22"/>
          <p:cNvSpPr/>
          <p:nvPr/>
        </p:nvSpPr>
        <p:spPr>
          <a:xfrm>
            <a:off x="2123728" y="188640"/>
            <a:ext cx="5040560" cy="576064"/>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smtClean="0"/>
              <a:t>Вирусы</a:t>
            </a:r>
            <a:endParaRPr lang="ru-RU" sz="2400" b="1" i="1" dirty="0"/>
          </a:p>
        </p:txBody>
      </p:sp>
      <p:sp>
        <p:nvSpPr>
          <p:cNvPr id="7" name="Скругленный прямоугольник 6"/>
          <p:cNvSpPr/>
          <p:nvPr/>
        </p:nvSpPr>
        <p:spPr>
          <a:xfrm>
            <a:off x="251520" y="6021288"/>
            <a:ext cx="1656184" cy="432048"/>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smtClean="0">
                <a:solidFill>
                  <a:srgbClr val="FFFF66"/>
                </a:solidFill>
              </a:rPr>
              <a:t>Правило</a:t>
            </a:r>
            <a:endParaRPr lang="ru-RU" sz="2400" b="1" i="1" dirty="0">
              <a:solidFill>
                <a:srgbClr val="FFFF66"/>
              </a:solidFill>
            </a:endParaRPr>
          </a:p>
        </p:txBody>
      </p:sp>
      <p:sp>
        <p:nvSpPr>
          <p:cNvPr id="8" name="Управляющая кнопка: домой 7">
            <a:hlinkClick r:id="rId3" action="ppaction://hlinksldjump" highlightClick="1">
              <a:snd r:embed="rId4" name="hammer.wav"/>
            </a:hlinkClick>
          </p:cNvPr>
          <p:cNvSpPr/>
          <p:nvPr/>
        </p:nvSpPr>
        <p:spPr>
          <a:xfrm>
            <a:off x="8028384" y="5877272"/>
            <a:ext cx="720080" cy="720080"/>
          </a:xfrm>
          <a:prstGeom prst="actionButtonHome">
            <a:avLst/>
          </a:prstGeom>
          <a:solidFill>
            <a:srgbClr val="0070C0"/>
          </a:solidFill>
          <a:ln>
            <a:solidFill>
              <a:srgbClr val="FFFF0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5057" name="Picture 1" descr="C:\Users\Саглай\Desktop\Новая папка\Minion-Big-icon.png"/>
          <p:cNvPicPr>
            <a:picLocks noChangeAspect="1" noChangeArrowheads="1"/>
          </p:cNvPicPr>
          <p:nvPr/>
        </p:nvPicPr>
        <p:blipFill>
          <a:blip r:embed="rId5" cstate="print"/>
          <a:srcRect/>
          <a:stretch>
            <a:fillRect/>
          </a:stretch>
        </p:blipFill>
        <p:spPr bwMode="auto">
          <a:xfrm>
            <a:off x="7451725" y="3505200"/>
            <a:ext cx="1219200" cy="1219200"/>
          </a:xfrm>
          <a:prstGeom prst="rect">
            <a:avLst/>
          </a:prstGeom>
          <a:noFill/>
        </p:spPr>
      </p:pic>
      <p:pic>
        <p:nvPicPr>
          <p:cNvPr id="45058" name="Picture 2" descr="C:\Users\Саглай\Desktop\Новая папка\Minion-Happy-icon.png"/>
          <p:cNvPicPr>
            <a:picLocks noChangeAspect="1" noChangeArrowheads="1"/>
          </p:cNvPicPr>
          <p:nvPr/>
        </p:nvPicPr>
        <p:blipFill>
          <a:blip r:embed="rId6" cstate="print"/>
          <a:srcRect/>
          <a:stretch>
            <a:fillRect/>
          </a:stretch>
        </p:blipFill>
        <p:spPr bwMode="auto">
          <a:xfrm>
            <a:off x="1835696" y="2780928"/>
            <a:ext cx="1219200" cy="1219200"/>
          </a:xfrm>
          <a:prstGeom prst="rect">
            <a:avLst/>
          </a:prstGeom>
          <a:noFill/>
        </p:spPr>
      </p:pic>
      <p:sp>
        <p:nvSpPr>
          <p:cNvPr id="9" name="Скругленная прямоугольная выноска 8"/>
          <p:cNvSpPr/>
          <p:nvPr/>
        </p:nvSpPr>
        <p:spPr>
          <a:xfrm>
            <a:off x="1691680" y="1124744"/>
            <a:ext cx="3240360" cy="1368152"/>
          </a:xfrm>
          <a:prstGeom prst="wedgeRoundRectCallout">
            <a:avLst/>
          </a:prstGeom>
          <a:solidFill>
            <a:srgbClr val="FFFF00"/>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Мой компьютер показывает блестящую картинку, которая все время мигает! Весело!</a:t>
            </a:r>
            <a:endParaRPr lang="ru-RU" dirty="0">
              <a:solidFill>
                <a:schemeClr val="tx1"/>
              </a:solidFill>
            </a:endParaRPr>
          </a:p>
        </p:txBody>
      </p:sp>
      <p:sp>
        <p:nvSpPr>
          <p:cNvPr id="10" name="Скругленная прямоугольная выноска 9"/>
          <p:cNvSpPr/>
          <p:nvPr/>
        </p:nvSpPr>
        <p:spPr>
          <a:xfrm flipH="1">
            <a:off x="5652120" y="1628800"/>
            <a:ext cx="3096344" cy="1584176"/>
          </a:xfrm>
          <a:prstGeom prst="wedgeRoundRectCallout">
            <a:avLst/>
          </a:prstGeom>
          <a:solidFill>
            <a:srgbClr val="FFFF00"/>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Ничего веселого, твой компьютер вообще больше ничего, кроме этой картинки, не покажет!</a:t>
            </a:r>
            <a:endParaRPr lang="ru-RU"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up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up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p:cBhvr>
                                        <p:cTn id="17" dur="2000" fill="hold"/>
                                        <p:tgtEl>
                                          <p:spTgt spid="7"/>
                                        </p:tgtEl>
                                        <p:attrNameLst>
                                          <p:attrName>fillcolor</p:attrName>
                                        </p:attrNameLst>
                                      </p:cBhvr>
                                      <p:to>
                                        <a:schemeClr val="accent2"/>
                                      </p:to>
                                    </p:animClr>
                                    <p:set>
                                      <p:cBhvr>
                                        <p:cTn id="18" dur="2000" fill="hold"/>
                                        <p:tgtEl>
                                          <p:spTgt spid="7"/>
                                        </p:tgtEl>
                                        <p:attrNameLst>
                                          <p:attrName>fill.type</p:attrName>
                                        </p:attrNameLst>
                                      </p:cBhvr>
                                      <p:to>
                                        <p:strVal val="solid"/>
                                      </p:to>
                                    </p:set>
                                    <p:set>
                                      <p:cBhvr>
                                        <p:cTn id="19" dur="2000" fill="hold"/>
                                        <p:tgtEl>
                                          <p:spTgt spid="7"/>
                                        </p:tgtEl>
                                        <p:attrNameLst>
                                          <p:attrName>fill.on</p:attrName>
                                        </p:attrNameLst>
                                      </p:cBhvr>
                                      <p:to>
                                        <p:strVal val="true"/>
                                      </p:to>
                                    </p:set>
                                  </p:childTnLst>
                                </p:cTn>
                              </p:par>
                              <p:par>
                                <p:cTn id="20" presetID="18" presetClass="entr" presetSubtype="12"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strips(downLeft)">
                                      <p:cBhvr>
                                        <p:cTn id="22" dur="500"/>
                                        <p:tgtEl>
                                          <p:spTgt spid="22"/>
                                        </p:tgtEl>
                                      </p:cBhvr>
                                    </p:animEffect>
                                  </p:childTnLst>
                                </p:cTn>
                              </p:par>
                            </p:childTnLst>
                          </p:cTn>
                        </p:par>
                      </p:childTnLst>
                    </p:cTn>
                  </p:par>
                </p:childTnLst>
              </p:cTn>
              <p:nextCondLst>
                <p:cond evt="onClick" delay="0">
                  <p:tgtEl>
                    <p:spTgt spid="7"/>
                  </p:tgtEl>
                </p:cond>
              </p:nextCondLst>
            </p:seq>
          </p:childTnLst>
        </p:cTn>
      </p:par>
    </p:tnLst>
    <p:bldLst>
      <p:bldP spid="22"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C:\Users\Саглай\Desktop\9b3ef2402ead.png"/>
          <p:cNvPicPr>
            <a:picLocks noChangeAspect="1" noChangeArrowheads="1"/>
          </p:cNvPicPr>
          <p:nvPr/>
        </p:nvPicPr>
        <p:blipFill>
          <a:blip r:embed="rId2" cstate="print"/>
          <a:srcRect/>
          <a:stretch>
            <a:fillRect/>
          </a:stretch>
        </p:blipFill>
        <p:spPr bwMode="auto">
          <a:xfrm>
            <a:off x="467544" y="2564904"/>
            <a:ext cx="2078325" cy="1767111"/>
          </a:xfrm>
          <a:prstGeom prst="rect">
            <a:avLst/>
          </a:prstGeom>
          <a:noFill/>
        </p:spPr>
      </p:pic>
      <p:sp>
        <p:nvSpPr>
          <p:cNvPr id="4" name="Скругленный прямоугольник 3"/>
          <p:cNvSpPr/>
          <p:nvPr/>
        </p:nvSpPr>
        <p:spPr>
          <a:xfrm>
            <a:off x="251520" y="188640"/>
            <a:ext cx="1080120" cy="576064"/>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smtClean="0"/>
              <a:t>10</a:t>
            </a:r>
            <a:endParaRPr lang="ru-RU" sz="2400" b="1" i="1" dirty="0"/>
          </a:p>
        </p:txBody>
      </p:sp>
      <p:sp>
        <p:nvSpPr>
          <p:cNvPr id="22" name="Скругленный прямоугольник 21"/>
          <p:cNvSpPr/>
          <p:nvPr/>
        </p:nvSpPr>
        <p:spPr>
          <a:xfrm>
            <a:off x="827584" y="3356992"/>
            <a:ext cx="7704856" cy="2736304"/>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2400" dirty="0" smtClean="0"/>
              <a:t>Если человек, с которым ты познакомился в интернете, предлагает тебе встретиться в реальной жизни, то предупреди его, что придешь навстречу со взрослым. Если твой виртуальный друг действительно тот, за кого он  себя выдает, он нормально отнесется к твоей заботе о  собственной безопасности.</a:t>
            </a:r>
          </a:p>
          <a:p>
            <a:pPr algn="ctr"/>
            <a:endParaRPr lang="ru-RU" sz="2400" b="1" i="1" dirty="0"/>
          </a:p>
        </p:txBody>
      </p:sp>
      <p:sp>
        <p:nvSpPr>
          <p:cNvPr id="23" name="Скругленный прямоугольник 22"/>
          <p:cNvSpPr/>
          <p:nvPr/>
        </p:nvSpPr>
        <p:spPr>
          <a:xfrm>
            <a:off x="2123728" y="188640"/>
            <a:ext cx="5040560" cy="576064"/>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smtClean="0"/>
              <a:t>Общение</a:t>
            </a:r>
            <a:endParaRPr lang="ru-RU" sz="2400" b="1" i="1" dirty="0"/>
          </a:p>
        </p:txBody>
      </p:sp>
      <p:sp>
        <p:nvSpPr>
          <p:cNvPr id="7" name="Скругленный прямоугольник 6"/>
          <p:cNvSpPr/>
          <p:nvPr/>
        </p:nvSpPr>
        <p:spPr>
          <a:xfrm>
            <a:off x="251520" y="6021288"/>
            <a:ext cx="1656184" cy="432048"/>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smtClean="0">
                <a:solidFill>
                  <a:srgbClr val="FFFF66"/>
                </a:solidFill>
              </a:rPr>
              <a:t>Правило</a:t>
            </a:r>
            <a:endParaRPr lang="ru-RU" sz="2400" b="1" i="1" dirty="0">
              <a:solidFill>
                <a:srgbClr val="FFFF66"/>
              </a:solidFill>
            </a:endParaRPr>
          </a:p>
        </p:txBody>
      </p:sp>
      <p:sp>
        <p:nvSpPr>
          <p:cNvPr id="8" name="Управляющая кнопка: домой 7">
            <a:hlinkClick r:id="rId3" action="ppaction://hlinksldjump" highlightClick="1">
              <a:snd r:embed="rId4" name="hammer.wav"/>
            </a:hlinkClick>
          </p:cNvPr>
          <p:cNvSpPr/>
          <p:nvPr/>
        </p:nvSpPr>
        <p:spPr>
          <a:xfrm>
            <a:off x="8028384" y="5877272"/>
            <a:ext cx="720080" cy="720080"/>
          </a:xfrm>
          <a:prstGeom prst="actionButtonHome">
            <a:avLst/>
          </a:prstGeom>
          <a:solidFill>
            <a:srgbClr val="0070C0"/>
          </a:solidFill>
          <a:ln>
            <a:solidFill>
              <a:srgbClr val="FFFF0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ая прямоугольная выноска 9"/>
          <p:cNvSpPr/>
          <p:nvPr/>
        </p:nvSpPr>
        <p:spPr>
          <a:xfrm>
            <a:off x="827584" y="1052736"/>
            <a:ext cx="3600400" cy="1152128"/>
          </a:xfrm>
          <a:prstGeom prst="wedgeRoundRectCallout">
            <a:avLst/>
          </a:prstGeom>
          <a:solidFill>
            <a:srgbClr val="FFFF00"/>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Вот это да! Мой виртуальный друг пригласил меня сегодня в парк погулять!</a:t>
            </a:r>
            <a:endParaRPr lang="ru-RU" dirty="0">
              <a:solidFill>
                <a:schemeClr val="tx1"/>
              </a:solidFill>
            </a:endParaRPr>
          </a:p>
        </p:txBody>
      </p:sp>
      <p:sp>
        <p:nvSpPr>
          <p:cNvPr id="11" name="Скругленная прямоугольная выноска 10"/>
          <p:cNvSpPr/>
          <p:nvPr/>
        </p:nvSpPr>
        <p:spPr>
          <a:xfrm flipH="1">
            <a:off x="6084168" y="1772816"/>
            <a:ext cx="2592288" cy="648072"/>
          </a:xfrm>
          <a:prstGeom prst="wedgeRoundRectCallout">
            <a:avLst/>
          </a:prstGeom>
          <a:solidFill>
            <a:srgbClr val="FFFF00"/>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Нет! Не ходи!</a:t>
            </a:r>
            <a:endParaRPr lang="ru-RU" dirty="0">
              <a:solidFill>
                <a:schemeClr val="tx1"/>
              </a:solidFill>
            </a:endParaRPr>
          </a:p>
        </p:txBody>
      </p:sp>
      <p:pic>
        <p:nvPicPr>
          <p:cNvPr id="44034" name="Picture 2" descr="C:\Users\Саглай\Desktop\Новая папка\Minion-Hello-icon.png"/>
          <p:cNvPicPr>
            <a:picLocks noChangeAspect="1" noChangeArrowheads="1"/>
          </p:cNvPicPr>
          <p:nvPr/>
        </p:nvPicPr>
        <p:blipFill>
          <a:blip r:embed="rId5" cstate="print"/>
          <a:srcRect/>
          <a:stretch>
            <a:fillRect/>
          </a:stretch>
        </p:blipFill>
        <p:spPr bwMode="auto">
          <a:xfrm>
            <a:off x="1835696" y="2132856"/>
            <a:ext cx="1219200" cy="1219200"/>
          </a:xfrm>
          <a:prstGeom prst="rect">
            <a:avLst/>
          </a:prstGeom>
          <a:noFill/>
        </p:spPr>
      </p:pic>
      <p:pic>
        <p:nvPicPr>
          <p:cNvPr id="44035" name="Picture 3" descr="C:\Users\Саглай\Desktop\Новая папка\Minion-Sad-icon.png"/>
          <p:cNvPicPr>
            <a:picLocks noChangeAspect="1" noChangeArrowheads="1"/>
          </p:cNvPicPr>
          <p:nvPr/>
        </p:nvPicPr>
        <p:blipFill>
          <a:blip r:embed="rId6" cstate="print"/>
          <a:srcRect/>
          <a:stretch>
            <a:fillRect/>
          </a:stretch>
        </p:blipFill>
        <p:spPr bwMode="auto">
          <a:xfrm flipH="1">
            <a:off x="7740352" y="2492896"/>
            <a:ext cx="1224136" cy="12192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1"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p:cBhvr>
                                        <p:cTn id="17" dur="2000" fill="hold"/>
                                        <p:tgtEl>
                                          <p:spTgt spid="7"/>
                                        </p:tgtEl>
                                        <p:attrNameLst>
                                          <p:attrName>fillcolor</p:attrName>
                                        </p:attrNameLst>
                                      </p:cBhvr>
                                      <p:to>
                                        <a:schemeClr val="accent2"/>
                                      </p:to>
                                    </p:animClr>
                                    <p:set>
                                      <p:cBhvr>
                                        <p:cTn id="18" dur="2000" fill="hold"/>
                                        <p:tgtEl>
                                          <p:spTgt spid="7"/>
                                        </p:tgtEl>
                                        <p:attrNameLst>
                                          <p:attrName>fill.type</p:attrName>
                                        </p:attrNameLst>
                                      </p:cBhvr>
                                      <p:to>
                                        <p:strVal val="solid"/>
                                      </p:to>
                                    </p:set>
                                    <p:set>
                                      <p:cBhvr>
                                        <p:cTn id="19" dur="2000" fill="hold"/>
                                        <p:tgtEl>
                                          <p:spTgt spid="7"/>
                                        </p:tgtEl>
                                        <p:attrNameLst>
                                          <p:attrName>fill.on</p:attrName>
                                        </p:attrNameLst>
                                      </p:cBhvr>
                                      <p:to>
                                        <p:strVal val="true"/>
                                      </p:to>
                                    </p:set>
                                  </p:childTnLst>
                                </p:cTn>
                              </p:par>
                              <p:par>
                                <p:cTn id="20" presetID="18" presetClass="entr" presetSubtype="12"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strips(downLeft)">
                                      <p:cBhvr>
                                        <p:cTn id="22" dur="500"/>
                                        <p:tgtEl>
                                          <p:spTgt spid="22"/>
                                        </p:tgtEl>
                                      </p:cBhvr>
                                    </p:animEffect>
                                  </p:childTnLst>
                                </p:cTn>
                              </p:par>
                            </p:childTnLst>
                          </p:cTn>
                        </p:par>
                      </p:childTnLst>
                    </p:cTn>
                  </p:par>
                </p:childTnLst>
              </p:cTn>
              <p:nextCondLst>
                <p:cond evt="onClick" delay="0">
                  <p:tgtEl>
                    <p:spTgt spid="7"/>
                  </p:tgtEl>
                </p:cond>
              </p:nextCondLst>
            </p:seq>
          </p:childTnLst>
        </p:cTn>
      </p:par>
    </p:tnLst>
    <p:bldLst>
      <p:bldP spid="22" grpId="0" animBg="1"/>
      <p:bldP spid="10" grpId="1" animBg="1"/>
      <p:bldP spid="1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C:\Users\Саглай\Desktop\9b3ef2402ead.png"/>
          <p:cNvPicPr>
            <a:picLocks noChangeAspect="1" noChangeArrowheads="1"/>
          </p:cNvPicPr>
          <p:nvPr/>
        </p:nvPicPr>
        <p:blipFill>
          <a:blip r:embed="rId2" cstate="print"/>
          <a:srcRect/>
          <a:stretch>
            <a:fillRect/>
          </a:stretch>
        </p:blipFill>
        <p:spPr bwMode="auto">
          <a:xfrm>
            <a:off x="467544" y="2492896"/>
            <a:ext cx="2078325" cy="1767111"/>
          </a:xfrm>
          <a:prstGeom prst="rect">
            <a:avLst/>
          </a:prstGeom>
          <a:noFill/>
        </p:spPr>
      </p:pic>
      <p:sp>
        <p:nvSpPr>
          <p:cNvPr id="4" name="Скругленный прямоугольник 3"/>
          <p:cNvSpPr/>
          <p:nvPr/>
        </p:nvSpPr>
        <p:spPr>
          <a:xfrm>
            <a:off x="251520" y="188640"/>
            <a:ext cx="1080120" cy="576064"/>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smtClean="0"/>
              <a:t>20</a:t>
            </a:r>
            <a:endParaRPr lang="ru-RU" sz="2400" b="1" i="1" dirty="0"/>
          </a:p>
        </p:txBody>
      </p:sp>
      <p:sp>
        <p:nvSpPr>
          <p:cNvPr id="22" name="Скругленный прямоугольник 21"/>
          <p:cNvSpPr/>
          <p:nvPr/>
        </p:nvSpPr>
        <p:spPr>
          <a:xfrm>
            <a:off x="683568" y="3645024"/>
            <a:ext cx="7848872" cy="2376264"/>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2400" dirty="0" smtClean="0"/>
              <a:t>Нежелательные письма от незнакомых людей называются «Спам». Если ты получил такое письмо, не отвечай на него. Если ты ответишь на подобное письмо, отправитель будет знать, что ты пользуешься своим электронным почтовым ящиком, и будет продолжать посылать тебе спам.</a:t>
            </a:r>
          </a:p>
          <a:p>
            <a:pPr algn="ctr"/>
            <a:endParaRPr lang="ru-RU" sz="2400" b="1" i="1" dirty="0"/>
          </a:p>
        </p:txBody>
      </p:sp>
      <p:sp>
        <p:nvSpPr>
          <p:cNvPr id="23" name="Скругленный прямоугольник 22"/>
          <p:cNvSpPr/>
          <p:nvPr/>
        </p:nvSpPr>
        <p:spPr>
          <a:xfrm>
            <a:off x="2123728" y="188640"/>
            <a:ext cx="5040560" cy="576064"/>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smtClean="0"/>
              <a:t>Почта</a:t>
            </a:r>
            <a:endParaRPr lang="ru-RU" sz="2400" b="1" i="1" dirty="0"/>
          </a:p>
        </p:txBody>
      </p:sp>
      <p:sp>
        <p:nvSpPr>
          <p:cNvPr id="7" name="Скругленный прямоугольник 6"/>
          <p:cNvSpPr/>
          <p:nvPr/>
        </p:nvSpPr>
        <p:spPr>
          <a:xfrm>
            <a:off x="251520" y="6021288"/>
            <a:ext cx="1656184" cy="432048"/>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smtClean="0">
                <a:solidFill>
                  <a:srgbClr val="FFFF66"/>
                </a:solidFill>
              </a:rPr>
              <a:t>Правило</a:t>
            </a:r>
            <a:endParaRPr lang="ru-RU" sz="2400" b="1" i="1" dirty="0">
              <a:solidFill>
                <a:srgbClr val="FFFF66"/>
              </a:solidFill>
            </a:endParaRPr>
          </a:p>
        </p:txBody>
      </p:sp>
      <p:sp>
        <p:nvSpPr>
          <p:cNvPr id="8" name="Управляющая кнопка: домой 7">
            <a:hlinkClick r:id="rId3" action="ppaction://hlinksldjump" highlightClick="1">
              <a:snd r:embed="rId4" name="hammer.wav"/>
            </a:hlinkClick>
          </p:cNvPr>
          <p:cNvSpPr/>
          <p:nvPr/>
        </p:nvSpPr>
        <p:spPr>
          <a:xfrm>
            <a:off x="8028384" y="5877272"/>
            <a:ext cx="720080" cy="720080"/>
          </a:xfrm>
          <a:prstGeom prst="actionButtonHome">
            <a:avLst/>
          </a:prstGeom>
          <a:solidFill>
            <a:srgbClr val="0070C0"/>
          </a:solidFill>
          <a:ln>
            <a:solidFill>
              <a:srgbClr val="FFFF0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ая прямоугольная выноска 9"/>
          <p:cNvSpPr/>
          <p:nvPr/>
        </p:nvSpPr>
        <p:spPr>
          <a:xfrm>
            <a:off x="1187624" y="908720"/>
            <a:ext cx="3600400" cy="1368152"/>
          </a:xfrm>
          <a:prstGeom prst="wedgeRoundRectCallout">
            <a:avLst/>
          </a:prstGeom>
          <a:solidFill>
            <a:srgbClr val="FFFF00"/>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Я сегодня получил 100 писем в папку «Спам»! Вот сколько у меня друзей теперь!</a:t>
            </a:r>
            <a:endParaRPr lang="ru-RU" dirty="0">
              <a:solidFill>
                <a:schemeClr val="tx1"/>
              </a:solidFill>
            </a:endParaRPr>
          </a:p>
        </p:txBody>
      </p:sp>
      <p:sp>
        <p:nvSpPr>
          <p:cNvPr id="11" name="Скругленная прямоугольная выноска 10"/>
          <p:cNvSpPr/>
          <p:nvPr/>
        </p:nvSpPr>
        <p:spPr>
          <a:xfrm flipH="1">
            <a:off x="5220072" y="1772816"/>
            <a:ext cx="3528392" cy="864096"/>
          </a:xfrm>
          <a:prstGeom prst="wedgeRoundRectCallout">
            <a:avLst/>
          </a:prstGeom>
          <a:solidFill>
            <a:srgbClr val="FFFF00"/>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И что же ты всем собираешься отвечать?!</a:t>
            </a:r>
            <a:endParaRPr lang="ru-RU" dirty="0">
              <a:solidFill>
                <a:schemeClr val="tx1"/>
              </a:solidFill>
            </a:endParaRPr>
          </a:p>
        </p:txBody>
      </p:sp>
      <p:pic>
        <p:nvPicPr>
          <p:cNvPr id="43010" name="Picture 2" descr="C:\Users\Саглай\Desktop\Новая папка\Minion-Shy-icon.png"/>
          <p:cNvPicPr>
            <a:picLocks noChangeAspect="1" noChangeArrowheads="1"/>
          </p:cNvPicPr>
          <p:nvPr/>
        </p:nvPicPr>
        <p:blipFill>
          <a:blip r:embed="rId5" cstate="print"/>
          <a:srcRect/>
          <a:stretch>
            <a:fillRect/>
          </a:stretch>
        </p:blipFill>
        <p:spPr bwMode="auto">
          <a:xfrm>
            <a:off x="683568" y="2348880"/>
            <a:ext cx="1219200" cy="1219200"/>
          </a:xfrm>
          <a:prstGeom prst="rect">
            <a:avLst/>
          </a:prstGeom>
          <a:noFill/>
        </p:spPr>
      </p:pic>
      <p:pic>
        <p:nvPicPr>
          <p:cNvPr id="43011" name="Picture 3" descr="C:\Users\Саглай\Desktop\Новая папка\Minion-Big-icon.png"/>
          <p:cNvPicPr>
            <a:picLocks noChangeAspect="1" noChangeArrowheads="1"/>
          </p:cNvPicPr>
          <p:nvPr/>
        </p:nvPicPr>
        <p:blipFill>
          <a:blip r:embed="rId6" cstate="print"/>
          <a:srcRect/>
          <a:stretch>
            <a:fillRect/>
          </a:stretch>
        </p:blipFill>
        <p:spPr bwMode="auto">
          <a:xfrm>
            <a:off x="7524328" y="2636912"/>
            <a:ext cx="1219200" cy="12192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up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upRigh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p:cBhvr>
                                        <p:cTn id="17" dur="2000" fill="hold"/>
                                        <p:tgtEl>
                                          <p:spTgt spid="7"/>
                                        </p:tgtEl>
                                        <p:attrNameLst>
                                          <p:attrName>fillcolor</p:attrName>
                                        </p:attrNameLst>
                                      </p:cBhvr>
                                      <p:to>
                                        <a:schemeClr val="accent2"/>
                                      </p:to>
                                    </p:animClr>
                                    <p:set>
                                      <p:cBhvr>
                                        <p:cTn id="18" dur="2000" fill="hold"/>
                                        <p:tgtEl>
                                          <p:spTgt spid="7"/>
                                        </p:tgtEl>
                                        <p:attrNameLst>
                                          <p:attrName>fill.type</p:attrName>
                                        </p:attrNameLst>
                                      </p:cBhvr>
                                      <p:to>
                                        <p:strVal val="solid"/>
                                      </p:to>
                                    </p:set>
                                    <p:set>
                                      <p:cBhvr>
                                        <p:cTn id="19" dur="2000" fill="hold"/>
                                        <p:tgtEl>
                                          <p:spTgt spid="7"/>
                                        </p:tgtEl>
                                        <p:attrNameLst>
                                          <p:attrName>fill.on</p:attrName>
                                        </p:attrNameLst>
                                      </p:cBhvr>
                                      <p:to>
                                        <p:strVal val="true"/>
                                      </p:to>
                                    </p:set>
                                  </p:childTnLst>
                                </p:cTn>
                              </p:par>
                              <p:par>
                                <p:cTn id="20" presetID="18" presetClass="entr" presetSubtype="12"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strips(downLeft)">
                                      <p:cBhvr>
                                        <p:cTn id="22" dur="500"/>
                                        <p:tgtEl>
                                          <p:spTgt spid="22"/>
                                        </p:tgtEl>
                                      </p:cBhvr>
                                    </p:animEffect>
                                  </p:childTnLst>
                                </p:cTn>
                              </p:par>
                            </p:childTnLst>
                          </p:cTn>
                        </p:par>
                      </p:childTnLst>
                    </p:cTn>
                  </p:par>
                </p:childTnLst>
              </p:cTn>
              <p:nextCondLst>
                <p:cond evt="onClick" delay="0">
                  <p:tgtEl>
                    <p:spTgt spid="7"/>
                  </p:tgtEl>
                </p:cond>
              </p:nextCondLst>
            </p:seq>
          </p:childTnLst>
        </p:cTn>
      </p:par>
    </p:tnLst>
    <p:bldLst>
      <p:bldP spid="22"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Users\Саглай\Desktop\Новая папка\Minion-Curious-icon.png"/>
          <p:cNvPicPr>
            <a:picLocks noChangeAspect="1" noChangeArrowheads="1"/>
          </p:cNvPicPr>
          <p:nvPr/>
        </p:nvPicPr>
        <p:blipFill>
          <a:blip r:embed="rId2" cstate="print"/>
          <a:srcRect/>
          <a:stretch>
            <a:fillRect/>
          </a:stretch>
        </p:blipFill>
        <p:spPr bwMode="auto">
          <a:xfrm>
            <a:off x="5436096" y="2060848"/>
            <a:ext cx="1584176" cy="2492159"/>
          </a:xfrm>
          <a:prstGeom prst="rect">
            <a:avLst/>
          </a:prstGeom>
          <a:noFill/>
        </p:spPr>
      </p:pic>
      <p:sp>
        <p:nvSpPr>
          <p:cNvPr id="4" name="Скругленный прямоугольник 3"/>
          <p:cNvSpPr/>
          <p:nvPr/>
        </p:nvSpPr>
        <p:spPr>
          <a:xfrm>
            <a:off x="251520" y="188640"/>
            <a:ext cx="1080120" cy="576064"/>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smtClean="0"/>
              <a:t>20</a:t>
            </a:r>
            <a:endParaRPr lang="ru-RU" sz="2400" b="1" i="1" dirty="0"/>
          </a:p>
        </p:txBody>
      </p:sp>
      <p:sp>
        <p:nvSpPr>
          <p:cNvPr id="22" name="Скругленный прямоугольник 21"/>
          <p:cNvSpPr/>
          <p:nvPr/>
        </p:nvSpPr>
        <p:spPr>
          <a:xfrm>
            <a:off x="683568" y="4077072"/>
            <a:ext cx="7992888" cy="1872208"/>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sz="2400" dirty="0" smtClean="0"/>
          </a:p>
          <a:p>
            <a:pPr lvl="0" algn="ctr"/>
            <a:r>
              <a:rPr lang="ru-RU" sz="2400" dirty="0" smtClean="0"/>
              <a:t>Знай, как уйти с </a:t>
            </a:r>
            <a:r>
              <a:rPr lang="ru-RU" sz="2400" dirty="0" err="1" smtClean="0"/>
              <a:t>веб-сайта</a:t>
            </a:r>
            <a:r>
              <a:rPr lang="ru-RU" sz="2400" dirty="0" smtClean="0"/>
              <a:t>, если поиск по интернету приведет тебя на неприятный или неприличный </a:t>
            </a:r>
            <a:r>
              <a:rPr lang="ru-RU" sz="2400" dirty="0" err="1" smtClean="0"/>
              <a:t>веб-сайт</a:t>
            </a:r>
            <a:r>
              <a:rPr lang="ru-RU" sz="2400" dirty="0" smtClean="0"/>
              <a:t>. Нажми </a:t>
            </a:r>
            <a:r>
              <a:rPr lang="ru-RU" sz="2400" dirty="0" err="1" smtClean="0"/>
              <a:t>control-alt-delete</a:t>
            </a:r>
            <a:r>
              <a:rPr lang="ru-RU" sz="2400" dirty="0" smtClean="0"/>
              <a:t>, если сайт не позволяет тебе выйти, или выключи монитор компьютера и сообщи об  этом взрослым.</a:t>
            </a:r>
          </a:p>
          <a:p>
            <a:pPr algn="ctr"/>
            <a:endParaRPr lang="ru-RU" sz="2400" b="1" i="1" dirty="0"/>
          </a:p>
        </p:txBody>
      </p:sp>
      <p:sp>
        <p:nvSpPr>
          <p:cNvPr id="23" name="Скругленный прямоугольник 22"/>
          <p:cNvSpPr/>
          <p:nvPr/>
        </p:nvSpPr>
        <p:spPr>
          <a:xfrm>
            <a:off x="2123728" y="188640"/>
            <a:ext cx="5040560" cy="576064"/>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smtClean="0"/>
              <a:t>Сайты</a:t>
            </a:r>
            <a:endParaRPr lang="ru-RU" sz="2400" b="1" i="1" dirty="0"/>
          </a:p>
        </p:txBody>
      </p:sp>
      <p:sp>
        <p:nvSpPr>
          <p:cNvPr id="7" name="Скругленный прямоугольник 6"/>
          <p:cNvSpPr/>
          <p:nvPr/>
        </p:nvSpPr>
        <p:spPr>
          <a:xfrm>
            <a:off x="251520" y="6021288"/>
            <a:ext cx="1656184" cy="432048"/>
          </a:xfrm>
          <a:prstGeom prst="roundRect">
            <a:avLst/>
          </a:prstGeom>
          <a:solidFill>
            <a:srgbClr val="0070C0"/>
          </a:solidFill>
          <a:ln>
            <a:solidFill>
              <a:srgbClr val="0070C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i="1" dirty="0" smtClean="0">
                <a:solidFill>
                  <a:srgbClr val="FFFF66"/>
                </a:solidFill>
              </a:rPr>
              <a:t>Правило</a:t>
            </a:r>
            <a:endParaRPr lang="ru-RU" sz="2400" b="1" i="1" dirty="0">
              <a:solidFill>
                <a:srgbClr val="FFFF66"/>
              </a:solidFill>
            </a:endParaRPr>
          </a:p>
        </p:txBody>
      </p:sp>
      <p:sp>
        <p:nvSpPr>
          <p:cNvPr id="8" name="Управляющая кнопка: домой 7">
            <a:hlinkClick r:id="rId3" action="ppaction://hlinksldjump" highlightClick="1">
              <a:snd r:embed="rId4" name="hammer.wav"/>
            </a:hlinkClick>
          </p:cNvPr>
          <p:cNvSpPr/>
          <p:nvPr/>
        </p:nvSpPr>
        <p:spPr>
          <a:xfrm>
            <a:off x="8028384" y="5877272"/>
            <a:ext cx="720080" cy="720080"/>
          </a:xfrm>
          <a:prstGeom prst="actionButtonHome">
            <a:avLst/>
          </a:prstGeom>
          <a:solidFill>
            <a:srgbClr val="0070C0"/>
          </a:solidFill>
          <a:ln>
            <a:solidFill>
              <a:srgbClr val="FFFF00"/>
            </a:solidFill>
          </a:ln>
          <a:scene3d>
            <a:camera prst="orthographicFront"/>
            <a:lightRig rig="threePt" dir="t"/>
          </a:scene3d>
          <a:sp3d>
            <a:bevelT w="114300" prst="artDeco"/>
            <a:bevelB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кругленная прямоугольная выноска 9"/>
          <p:cNvSpPr/>
          <p:nvPr/>
        </p:nvSpPr>
        <p:spPr>
          <a:xfrm>
            <a:off x="5004048" y="980728"/>
            <a:ext cx="3600400" cy="1224136"/>
          </a:xfrm>
          <a:prstGeom prst="wedgeRoundRectCallout">
            <a:avLst/>
          </a:prstGeom>
          <a:solidFill>
            <a:srgbClr val="FFFF00"/>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Что-то пошло не так! Этот сайт, на который я забрел случайно, не выпускает меня!</a:t>
            </a:r>
            <a:endParaRPr lang="ru-RU" dirty="0">
              <a:solidFill>
                <a:schemeClr val="tx1"/>
              </a:solidFill>
            </a:endParaRPr>
          </a:p>
        </p:txBody>
      </p:sp>
      <p:sp>
        <p:nvSpPr>
          <p:cNvPr id="11" name="Скругленная прямоугольная выноска 10"/>
          <p:cNvSpPr/>
          <p:nvPr/>
        </p:nvSpPr>
        <p:spPr>
          <a:xfrm>
            <a:off x="467544" y="1844824"/>
            <a:ext cx="2592288" cy="576064"/>
          </a:xfrm>
          <a:prstGeom prst="wedgeRoundRectCallout">
            <a:avLst/>
          </a:prstGeom>
          <a:solidFill>
            <a:srgbClr val="FFFF00"/>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Что же делать?</a:t>
            </a:r>
            <a:endParaRPr lang="ru-RU" dirty="0">
              <a:solidFill>
                <a:schemeClr val="tx1"/>
              </a:solidFill>
            </a:endParaRPr>
          </a:p>
        </p:txBody>
      </p:sp>
      <p:pic>
        <p:nvPicPr>
          <p:cNvPr id="41987" name="Picture 3" descr="C:\Users\Саглай\Desktop\Новая папка\Minion-Sad-icon.png"/>
          <p:cNvPicPr>
            <a:picLocks noChangeAspect="1" noChangeArrowheads="1"/>
          </p:cNvPicPr>
          <p:nvPr/>
        </p:nvPicPr>
        <p:blipFill>
          <a:blip r:embed="rId5" cstate="print"/>
          <a:srcRect/>
          <a:stretch>
            <a:fillRect/>
          </a:stretch>
        </p:blipFill>
        <p:spPr bwMode="auto">
          <a:xfrm>
            <a:off x="611560" y="2708920"/>
            <a:ext cx="1219200" cy="12192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up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upRigh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7"/>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p:cBhvr>
                                        <p:cTn id="17" dur="2000" fill="hold"/>
                                        <p:tgtEl>
                                          <p:spTgt spid="7"/>
                                        </p:tgtEl>
                                        <p:attrNameLst>
                                          <p:attrName>fillcolor</p:attrName>
                                        </p:attrNameLst>
                                      </p:cBhvr>
                                      <p:to>
                                        <a:schemeClr val="accent2"/>
                                      </p:to>
                                    </p:animClr>
                                    <p:set>
                                      <p:cBhvr>
                                        <p:cTn id="18" dur="2000" fill="hold"/>
                                        <p:tgtEl>
                                          <p:spTgt spid="7"/>
                                        </p:tgtEl>
                                        <p:attrNameLst>
                                          <p:attrName>fill.type</p:attrName>
                                        </p:attrNameLst>
                                      </p:cBhvr>
                                      <p:to>
                                        <p:strVal val="solid"/>
                                      </p:to>
                                    </p:set>
                                    <p:set>
                                      <p:cBhvr>
                                        <p:cTn id="19" dur="2000" fill="hold"/>
                                        <p:tgtEl>
                                          <p:spTgt spid="7"/>
                                        </p:tgtEl>
                                        <p:attrNameLst>
                                          <p:attrName>fill.on</p:attrName>
                                        </p:attrNameLst>
                                      </p:cBhvr>
                                      <p:to>
                                        <p:strVal val="true"/>
                                      </p:to>
                                    </p:set>
                                  </p:childTnLst>
                                </p:cTn>
                              </p:par>
                              <p:par>
                                <p:cTn id="20" presetID="18" presetClass="entr" presetSubtype="12"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strips(downLeft)">
                                      <p:cBhvr>
                                        <p:cTn id="22" dur="500"/>
                                        <p:tgtEl>
                                          <p:spTgt spid="22"/>
                                        </p:tgtEl>
                                      </p:cBhvr>
                                    </p:animEffect>
                                  </p:childTnLst>
                                </p:cTn>
                              </p:par>
                            </p:childTnLst>
                          </p:cTn>
                        </p:par>
                      </p:childTnLst>
                    </p:cTn>
                  </p:par>
                </p:childTnLst>
              </p:cTn>
              <p:nextCondLst>
                <p:cond evt="onClick" delay="0">
                  <p:tgtEl>
                    <p:spTgt spid="7"/>
                  </p:tgtEl>
                </p:cond>
              </p:nextCondLst>
            </p:seq>
          </p:childTnLst>
        </p:cTn>
      </p:par>
    </p:tnLst>
    <p:bldLst>
      <p:bldP spid="22" grpId="0" animBg="1"/>
      <p:bldP spid="10" grpId="0" animBg="1"/>
      <p:bldP spid="11" grpId="0" animBg="1"/>
    </p:bldLst>
  </p:timing>
</p:sld>
</file>

<file path=ppt/theme/theme1.xml><?xml version="1.0" encoding="utf-8"?>
<a:theme xmlns:a="http://schemas.openxmlformats.org/drawingml/2006/main" name="Тема Office">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Стандартная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5134</TotalTime>
  <Words>618</Words>
  <Application>Microsoft Office PowerPoint</Application>
  <PresentationFormat>Экран (4:3)</PresentationFormat>
  <Paragraphs>145</Paragraphs>
  <Slides>18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Саглай</dc:creator>
  <cp:lastModifiedBy>Саглай</cp:lastModifiedBy>
  <cp:revision>1111</cp:revision>
  <dcterms:modified xsi:type="dcterms:W3CDTF">2015-08-03T07:41:08Z</dcterms:modified>
</cp:coreProperties>
</file>